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7"/>
  </p:notesMasterIdLst>
  <p:handoutMasterIdLst>
    <p:handoutMasterId r:id="rId24"/>
  </p:handoutMasterIdLst>
  <p:sldIdLst>
    <p:sldId id="258" r:id="rId4"/>
    <p:sldId id="796" r:id="rId5"/>
    <p:sldId id="588" r:id="rId6"/>
    <p:sldId id="771" r:id="rId8"/>
    <p:sldId id="772" r:id="rId9"/>
    <p:sldId id="773" r:id="rId10"/>
    <p:sldId id="800" r:id="rId11"/>
    <p:sldId id="779" r:id="rId12"/>
    <p:sldId id="780" r:id="rId13"/>
    <p:sldId id="781" r:id="rId14"/>
    <p:sldId id="782" r:id="rId15"/>
    <p:sldId id="783" r:id="rId16"/>
    <p:sldId id="785" r:id="rId17"/>
    <p:sldId id="799" r:id="rId18"/>
    <p:sldId id="787" r:id="rId19"/>
    <p:sldId id="789" r:id="rId20"/>
    <p:sldId id="790" r:id="rId21"/>
    <p:sldId id="798" r:id="rId22"/>
    <p:sldId id="765" r:id="rId23"/>
  </p:sldIdLst>
  <p:sldSz cx="12198350" cy="6858000"/>
  <p:notesSz cx="6858000" cy="9144000"/>
  <p:custDataLst>
    <p:tags r:id="rId28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9A99"/>
    <a:srgbClr val="EAEAEA"/>
    <a:srgbClr val="F8F8F8"/>
    <a:srgbClr val="FFFFFF"/>
    <a:srgbClr val="A9BECB"/>
    <a:srgbClr val="AA3805"/>
    <a:srgbClr val="1F98C3"/>
    <a:srgbClr val="1C89B0"/>
    <a:srgbClr val="781E1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2" autoAdjust="0"/>
    <p:restoredTop sz="49635" autoAdjust="0"/>
  </p:normalViewPr>
  <p:slideViewPr>
    <p:cSldViewPr snapToObjects="1" showGuides="1">
      <p:cViewPr varScale="1">
        <p:scale>
          <a:sx n="111" d="100"/>
          <a:sy n="111" d="100"/>
        </p:scale>
        <p:origin x="564" y="78"/>
      </p:cViewPr>
      <p:guideLst>
        <p:guide orient="horz" pos="2142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8" Type="http://schemas.openxmlformats.org/officeDocument/2006/relationships/tags" Target="tags/tag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9940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6323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632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93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93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144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451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451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55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554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758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758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30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403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506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22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22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3251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32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427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427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529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530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5" Type="http://schemas.openxmlformats.org/officeDocument/2006/relationships/image" Target="../media/image18.png"/><Relationship Id="rId14" Type="http://schemas.openxmlformats.org/officeDocument/2006/relationships/image" Target="../media/image17.png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22.jpeg"/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image" Target="../media/image4.jpeg"/><Relationship Id="rId5" Type="http://schemas.openxmlformats.org/officeDocument/2006/relationships/slide" Target="../slides/slide3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4360" y="2420888"/>
            <a:ext cx="6334949" cy="8636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zh-CN" noProof="0"/>
              <a:t>单击此处编辑母版标题样式</a:t>
            </a:r>
            <a:endParaRPr lang="zh-CN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5947" y="3500388"/>
            <a:ext cx="6336536" cy="6477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zh-CN" noProof="0"/>
              <a:t>单击此处编辑母版副标题样式</a:t>
            </a:r>
            <a:endParaRPr lang="zh-CN" noProof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5113" y="908050"/>
            <a:ext cx="2743557" cy="52181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80" y="908050"/>
            <a:ext cx="8083014" cy="52181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PPECLOGO-eff2-1-3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9745663" y="3446463"/>
            <a:ext cx="282575" cy="2365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 17" descr="PPECLOGO-eff2-1-3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240838" y="2909888"/>
            <a:ext cx="360362" cy="301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Picture 16" descr="PPECLOGO-eff2-1-4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8520113" y="3325813"/>
            <a:ext cx="703262" cy="585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5" descr="PPECLOGO-eff2-1-3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3984625" y="2786063"/>
            <a:ext cx="436563" cy="3651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Picture 14" descr="PPECLOGO-eff2-1-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225" y="2795588"/>
            <a:ext cx="1698625" cy="1428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PPECLOGO-eff-0-1"/>
          <p:cNvPicPr>
            <a:picLocks noChangeAspect="1"/>
          </p:cNvPicPr>
          <p:nvPr userDrawn="1"/>
        </p:nvPicPr>
        <p:blipFill>
          <a:blip r:embed="rId7" cstate="email"/>
          <a:stretch>
            <a:fillRect/>
          </a:stretch>
        </p:blipFill>
        <p:spPr>
          <a:xfrm>
            <a:off x="11256963" y="2365375"/>
            <a:ext cx="522287" cy="392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Picture 12" descr="PPECLOGO-eff-0-1"/>
          <p:cNvPicPr>
            <a:picLocks noChangeAspect="1"/>
          </p:cNvPicPr>
          <p:nvPr userDrawn="1"/>
        </p:nvPicPr>
        <p:blipFill>
          <a:blip r:embed="rId7" cstate="email"/>
          <a:stretch>
            <a:fillRect/>
          </a:stretch>
        </p:blipFill>
        <p:spPr>
          <a:xfrm>
            <a:off x="7943850" y="3624263"/>
            <a:ext cx="522288" cy="393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11" descr="PPECLOGO-eff-5-4"/>
          <p:cNvPicPr>
            <a:picLocks noChangeAspect="1"/>
          </p:cNvPicPr>
          <p:nvPr userDrawn="1"/>
        </p:nvPicPr>
        <p:blipFill>
          <a:blip r:embed="rId8" cstate="email"/>
          <a:stretch>
            <a:fillRect/>
          </a:stretch>
        </p:blipFill>
        <p:spPr>
          <a:xfrm>
            <a:off x="9886950" y="2725738"/>
            <a:ext cx="1117600" cy="850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" descr="PPECLOGO-eff-5-2"/>
          <p:cNvPicPr>
            <a:picLocks noChangeAspect="1"/>
          </p:cNvPicPr>
          <p:nvPr userDrawn="1"/>
        </p:nvPicPr>
        <p:blipFill>
          <a:blip r:embed="rId9" cstate="email"/>
          <a:stretch>
            <a:fillRect/>
          </a:stretch>
        </p:blipFill>
        <p:spPr>
          <a:xfrm>
            <a:off x="5353050" y="3446463"/>
            <a:ext cx="1835150" cy="1435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Picture 9" descr="PPECLOGO-eff-5-4"/>
          <p:cNvPicPr>
            <a:picLocks noChangeAspect="1"/>
          </p:cNvPicPr>
          <p:nvPr userDrawn="1"/>
        </p:nvPicPr>
        <p:blipFill>
          <a:blip r:embed="rId10" cstate="email"/>
          <a:stretch>
            <a:fillRect/>
          </a:stretch>
        </p:blipFill>
        <p:spPr>
          <a:xfrm>
            <a:off x="3262313" y="3206750"/>
            <a:ext cx="1477962" cy="1123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8" descr="PPECLOGO-eff-0-2"/>
          <p:cNvPicPr>
            <a:picLocks noChangeAspect="1"/>
          </p:cNvPicPr>
          <p:nvPr userDrawn="1"/>
        </p:nvPicPr>
        <p:blipFill>
          <a:blip r:embed="rId11" cstate="email"/>
          <a:stretch>
            <a:fillRect/>
          </a:stretch>
        </p:blipFill>
        <p:spPr>
          <a:xfrm>
            <a:off x="5278438" y="2574925"/>
            <a:ext cx="982662" cy="7508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6" descr="PPECLOGO-eff-0-1"/>
          <p:cNvPicPr>
            <a:picLocks noChangeAspect="1"/>
          </p:cNvPicPr>
          <p:nvPr userDrawn="1"/>
        </p:nvPicPr>
        <p:blipFill>
          <a:blip r:embed="rId12" cstate="email"/>
          <a:stretch>
            <a:fillRect/>
          </a:stretch>
        </p:blipFill>
        <p:spPr>
          <a:xfrm>
            <a:off x="7377113" y="2903538"/>
            <a:ext cx="401637" cy="3032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Picture 5" descr="PPECLOGO-eff-0-1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4467225" y="3770313"/>
            <a:ext cx="525463" cy="396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4" descr="PPECLOGO-eff-0-3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039813" y="1447800"/>
            <a:ext cx="3014662" cy="2376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Picture 3" descr="PPECLOGO-eff-0-2"/>
          <p:cNvPicPr>
            <a:picLocks noChangeAspect="1"/>
          </p:cNvPicPr>
          <p:nvPr userDrawn="1"/>
        </p:nvPicPr>
        <p:blipFill>
          <a:blip r:embed="rId15" cstate="email"/>
          <a:stretch>
            <a:fillRect/>
          </a:stretch>
        </p:blipFill>
        <p:spPr>
          <a:xfrm>
            <a:off x="8431213" y="2757488"/>
            <a:ext cx="1096962" cy="839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Picture 2" descr="PPECLOGO-eff-0-1"/>
          <p:cNvPicPr>
            <a:picLocks noChangeAspect="1"/>
          </p:cNvPicPr>
          <p:nvPr userDrawn="1"/>
        </p:nvPicPr>
        <p:blipFill>
          <a:blip r:embed="rId16" cstate="email"/>
          <a:stretch>
            <a:fillRect/>
          </a:stretch>
        </p:blipFill>
        <p:spPr>
          <a:xfrm>
            <a:off x="4148138" y="2886075"/>
            <a:ext cx="1060450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4298975" y="365127"/>
            <a:ext cx="7060739" cy="34766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21" name="内容占位符 2"/>
          <p:cNvSpPr>
            <a:spLocks noGrp="1"/>
          </p:cNvSpPr>
          <p:nvPr>
            <p:ph idx="1" hasCustomPrompt="1"/>
          </p:nvPr>
        </p:nvSpPr>
        <p:spPr>
          <a:xfrm>
            <a:off x="838637" y="1268760"/>
            <a:ext cx="10521077" cy="4908203"/>
          </a:xfrm>
          <a:prstGeom prst="rect">
            <a:avLst/>
          </a:prstGeom>
        </p:spPr>
        <p:txBody>
          <a:bodyPr/>
          <a:lstStyle>
            <a:lvl1pPr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pPr lvl="0"/>
            <a:r>
              <a:rPr lang="zh-CN" altLang="en-US" dirty="0"/>
              <a:t>参赛编号：填写总决赛名单编号。</a:t>
            </a:r>
            <a:endParaRPr lang="en-US" altLang="zh-CN" dirty="0"/>
          </a:p>
          <a:p>
            <a:pPr lvl="0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31632 3.33333E-6 " pathEditMode="relative" rAng="0" ptsTypes="AA">
                                      <p:cBhvr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85185E-6 L -0.46684 -1.85185E-6 " pathEditMode="relative" rAng="0" ptsTypes="AA"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00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9531 1.11111E-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00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43594 2.59259E-6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0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33577 -1.85185E-6 " pathEditMode="relative" rAng="0" ptsTypes="AA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00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43906 2.59259E-6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00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62813 2.96296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0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0.42465 -2.96296E-6 " pathEditMode="relative" rAng="0" ptsTypes="AA">
                                      <p:cBhvr>
                                        <p:cTn id="5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00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xit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16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xit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218855" y="177116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/>
              <a:t>说  明</a:t>
            </a:r>
            <a:endParaRPr lang="zh-CN" altLang="en-US" sz="3200" dirty="0"/>
          </a:p>
        </p:txBody>
      </p:sp>
      <p:sp>
        <p:nvSpPr>
          <p:cNvPr id="8" name="文本框 7"/>
          <p:cNvSpPr txBox="1"/>
          <p:nvPr userDrawn="1"/>
        </p:nvSpPr>
        <p:spPr>
          <a:xfrm>
            <a:off x="698575" y="793219"/>
            <a:ext cx="1080120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本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模板适用于山东省大学生创客大赛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dirty="0"/>
              <a:t>类（</a:t>
            </a:r>
            <a:r>
              <a:rPr lang="zh-CN" altLang="en-US" dirty="0">
                <a:sym typeface="+mn-ea"/>
              </a:rPr>
              <a:t>自主命题专项赛</a:t>
            </a:r>
            <a:r>
              <a:rPr lang="en-US" altLang="zh-CN" dirty="0">
                <a:sym typeface="+mn-ea"/>
              </a:rPr>
              <a:t>/</a:t>
            </a:r>
            <a:r>
              <a:rPr lang="zh-CN" altLang="en-US" dirty="0">
                <a:sym typeface="+mn-ea"/>
              </a:rPr>
              <a:t>日用品创新专项赛</a:t>
            </a:r>
            <a:r>
              <a:rPr lang="zh-CN" altLang="en-US" dirty="0"/>
              <a:t>）作品使用。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参赛编号：填写报名公示通知中的给定编号，是每项作品的识别号。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参赛选手：填写该项目所有参赛选手姓名，不超过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dirty="0"/>
              <a:t>人。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请注意“自我展示”和“动态演示”视频格式与文件大小，视频在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中要能够独立播放，而不需要超链接。特别说明的是，创客大赛有其特殊性，更加关注创客的创意、创新、创业精神与能力，作品只是载体。所以评审一级指标设置了“创客实力”、“作品展示”与“商业计划”，请大家注意分值分配，认真组织撰写，充分体现“</a:t>
            </a:r>
            <a:r>
              <a:rPr lang="zh-CN" altLang="zh-CN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弘扬创客精神</a:t>
            </a:r>
            <a:r>
              <a:rPr lang="zh-CN" altLang="en-US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lang="zh-CN" altLang="zh-CN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激发创新活力</a:t>
            </a:r>
            <a:r>
              <a:rPr lang="zh-CN" altLang="en-US" dirty="0"/>
              <a:t>”的大赛宗旨。</a:t>
            </a:r>
            <a:endParaRPr lang="zh-CN" altLang="en-US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dirty="0">
                <a:sym typeface="+mn-ea"/>
              </a:rPr>
              <a:t>文件大小尽量控制在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30M</a:t>
            </a:r>
            <a:r>
              <a:rPr lang="zh-CN" altLang="en-US" dirty="0">
                <a:sym typeface="+mn-ea"/>
              </a:rPr>
              <a:t>以内，最大不超过</a:t>
            </a:r>
            <a:r>
              <a:rPr lang="en-US" altLang="zh-CN" dirty="0">
                <a:sym typeface="+mn-ea"/>
              </a:rPr>
              <a:t>50M</a:t>
            </a:r>
            <a:r>
              <a:rPr lang="zh-CN" altLang="en-US" dirty="0">
                <a:sym typeface="+mn-ea"/>
              </a:rPr>
              <a:t>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模板仅供参考，不强制使用，选手亦可自行设计制作。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本模板框架体系由济南创新方法研究会设计制作并享有版权。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637" y="365127"/>
            <a:ext cx="10521077" cy="759618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637" y="1268760"/>
            <a:ext cx="10521077" cy="4908203"/>
          </a:xfrm>
          <a:prstGeom prst="rect">
            <a:avLst/>
          </a:prstGeom>
        </p:spPr>
        <p:txBody>
          <a:bodyPr/>
          <a:lstStyle>
            <a:lvl1pPr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pPr lvl="0"/>
            <a:r>
              <a:rPr lang="zh-CN" altLang="en-US" dirty="0"/>
              <a:t>参赛编号：填写总决赛名单编号。</a:t>
            </a:r>
            <a:endParaRPr lang="en-US" altLang="zh-CN" dirty="0"/>
          </a:p>
          <a:p>
            <a:pPr lvl="0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283" y="1709739"/>
            <a:ext cx="10521077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283" y="4589464"/>
            <a:ext cx="10521077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636" y="1825625"/>
            <a:ext cx="5184299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5415" y="1825625"/>
            <a:ext cx="5184299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5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226" y="1681163"/>
            <a:ext cx="5160473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226" y="2505075"/>
            <a:ext cx="5160473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5414" y="1681163"/>
            <a:ext cx="51858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5414" y="2505075"/>
            <a:ext cx="51858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 userDrawn="1"/>
        </p:nvCxnSpPr>
        <p:spPr>
          <a:xfrm>
            <a:off x="4298975" y="420646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 userDrawn="1"/>
        </p:nvCxnSpPr>
        <p:spPr>
          <a:xfrm>
            <a:off x="4298975" y="461263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4298975" y="501880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4298975" y="542497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 userDrawn="1"/>
        </p:nvCxnSpPr>
        <p:spPr>
          <a:xfrm>
            <a:off x="4298975" y="583114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/>
        </p:nvCxnSpPr>
        <p:spPr>
          <a:xfrm>
            <a:off x="4298975" y="623731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4"/>
          <p:cNvSpPr/>
          <p:nvPr userDrawn="1"/>
        </p:nvSpPr>
        <p:spPr>
          <a:xfrm>
            <a:off x="4331321" y="28476"/>
            <a:ext cx="2382838" cy="1554162"/>
          </a:xfrm>
          <a:custGeom>
            <a:avLst/>
            <a:gdLst/>
            <a:ahLst/>
            <a:cxnLst>
              <a:cxn ang="0">
                <a:pos x="448270" y="0"/>
              </a:cxn>
              <a:cxn ang="0">
                <a:pos x="2349604" y="0"/>
              </a:cxn>
              <a:cxn ang="0">
                <a:pos x="2374000" y="55145"/>
              </a:cxn>
              <a:cxn ang="0">
                <a:pos x="1989769" y="1497335"/>
              </a:cxn>
              <a:cxn ang="0">
                <a:pos x="1934879" y="1553246"/>
              </a:cxn>
              <a:cxn ang="0">
                <a:pos x="33544" y="1553246"/>
              </a:cxn>
              <a:cxn ang="0">
                <a:pos x="8386" y="1497335"/>
              </a:cxn>
              <a:cxn ang="0">
                <a:pos x="393380" y="55145"/>
              </a:cxn>
              <a:cxn ang="0">
                <a:pos x="448270" y="0"/>
              </a:cxn>
            </a:cxnLst>
            <a:rect l="0" t="0" r="0" b="0"/>
            <a:pathLst>
              <a:path w="3125" h="2028">
                <a:moveTo>
                  <a:pt x="588" y="0"/>
                </a:moveTo>
                <a:lnTo>
                  <a:pt x="3082" y="0"/>
                </a:lnTo>
                <a:cubicBezTo>
                  <a:pt x="3110" y="0"/>
                  <a:pt x="3125" y="32"/>
                  <a:pt x="3114" y="72"/>
                </a:cubicBezTo>
                <a:lnTo>
                  <a:pt x="2610" y="1955"/>
                </a:lnTo>
                <a:cubicBezTo>
                  <a:pt x="2599" y="1995"/>
                  <a:pt x="2567" y="2028"/>
                  <a:pt x="2538" y="2028"/>
                </a:cubicBezTo>
                <a:lnTo>
                  <a:pt x="44" y="2028"/>
                </a:lnTo>
                <a:cubicBezTo>
                  <a:pt x="15" y="2028"/>
                  <a:pt x="0" y="1995"/>
                  <a:pt x="11" y="1955"/>
                </a:cubicBezTo>
                <a:lnTo>
                  <a:pt x="516" y="72"/>
                </a:lnTo>
                <a:cubicBezTo>
                  <a:pt x="527" y="32"/>
                  <a:pt x="559" y="0"/>
                  <a:pt x="588" y="0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Freeform 21"/>
          <p:cNvSpPr/>
          <p:nvPr userDrawn="1"/>
        </p:nvSpPr>
        <p:spPr>
          <a:xfrm>
            <a:off x="8558" y="41176"/>
            <a:ext cx="2574925" cy="157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91269" y="0"/>
              </a:cxn>
              <a:cxn ang="0">
                <a:pos x="4426332" y="82706"/>
              </a:cxn>
              <a:cxn ang="0">
                <a:pos x="3444566" y="3806775"/>
              </a:cxn>
              <a:cxn ang="0">
                <a:pos x="3365293" y="3889481"/>
              </a:cxn>
              <a:cxn ang="0">
                <a:pos x="0" y="3889481"/>
              </a:cxn>
              <a:cxn ang="0">
                <a:pos x="0" y="0"/>
              </a:cxn>
            </a:cxnLst>
            <a:rect l="0" t="0" r="0" b="0"/>
            <a:pathLst>
              <a:path w="5823" h="5079">
                <a:moveTo>
                  <a:pt x="0" y="0"/>
                </a:moveTo>
                <a:lnTo>
                  <a:pt x="5761" y="0"/>
                </a:lnTo>
                <a:cubicBezTo>
                  <a:pt x="5802" y="0"/>
                  <a:pt x="5823" y="49"/>
                  <a:pt x="5807" y="108"/>
                </a:cubicBezTo>
                <a:lnTo>
                  <a:pt x="4519" y="4971"/>
                </a:lnTo>
                <a:cubicBezTo>
                  <a:pt x="4503" y="5030"/>
                  <a:pt x="4456" y="5079"/>
                  <a:pt x="4415" y="5079"/>
                </a:cubicBezTo>
                <a:lnTo>
                  <a:pt x="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DF491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Freeform 24"/>
          <p:cNvSpPr/>
          <p:nvPr userDrawn="1"/>
        </p:nvSpPr>
        <p:spPr>
          <a:xfrm>
            <a:off x="2258046" y="28476"/>
            <a:ext cx="2382838" cy="1554162"/>
          </a:xfrm>
          <a:custGeom>
            <a:avLst/>
            <a:gdLst/>
            <a:ahLst/>
            <a:cxnLst>
              <a:cxn ang="0">
                <a:pos x="448270" y="0"/>
              </a:cxn>
              <a:cxn ang="0">
                <a:pos x="2349604" y="0"/>
              </a:cxn>
              <a:cxn ang="0">
                <a:pos x="2374000" y="55145"/>
              </a:cxn>
              <a:cxn ang="0">
                <a:pos x="1989769" y="1497335"/>
              </a:cxn>
              <a:cxn ang="0">
                <a:pos x="1934879" y="1553246"/>
              </a:cxn>
              <a:cxn ang="0">
                <a:pos x="33544" y="1553246"/>
              </a:cxn>
              <a:cxn ang="0">
                <a:pos x="8386" y="1497335"/>
              </a:cxn>
              <a:cxn ang="0">
                <a:pos x="393380" y="55145"/>
              </a:cxn>
              <a:cxn ang="0">
                <a:pos x="448270" y="0"/>
              </a:cxn>
            </a:cxnLst>
            <a:rect l="0" t="0" r="0" b="0"/>
            <a:pathLst>
              <a:path w="3125" h="2028">
                <a:moveTo>
                  <a:pt x="588" y="0"/>
                </a:moveTo>
                <a:lnTo>
                  <a:pt x="3082" y="0"/>
                </a:lnTo>
                <a:cubicBezTo>
                  <a:pt x="3110" y="0"/>
                  <a:pt x="3125" y="32"/>
                  <a:pt x="3114" y="72"/>
                </a:cubicBezTo>
                <a:lnTo>
                  <a:pt x="2610" y="1955"/>
                </a:lnTo>
                <a:cubicBezTo>
                  <a:pt x="2599" y="1995"/>
                  <a:pt x="2567" y="2028"/>
                  <a:pt x="2538" y="2028"/>
                </a:cubicBezTo>
                <a:lnTo>
                  <a:pt x="44" y="2028"/>
                </a:lnTo>
                <a:cubicBezTo>
                  <a:pt x="15" y="2028"/>
                  <a:pt x="0" y="1995"/>
                  <a:pt x="11" y="1955"/>
                </a:cubicBezTo>
                <a:lnTo>
                  <a:pt x="516" y="72"/>
                </a:lnTo>
                <a:cubicBezTo>
                  <a:pt x="527" y="32"/>
                  <a:pt x="559" y="0"/>
                  <a:pt x="588" y="0"/>
                </a:cubicBezTo>
                <a:close/>
              </a:path>
            </a:pathLst>
          </a:custGeom>
          <a:blipFill rotWithShape="1">
            <a:blip r:embed="rId2" cstate="email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Freeform 25"/>
          <p:cNvSpPr/>
          <p:nvPr userDrawn="1"/>
        </p:nvSpPr>
        <p:spPr>
          <a:xfrm>
            <a:off x="6396659" y="28476"/>
            <a:ext cx="2379662" cy="1554162"/>
          </a:xfrm>
          <a:custGeom>
            <a:avLst/>
            <a:gdLst/>
            <a:ahLst/>
            <a:cxnLst>
              <a:cxn ang="0">
                <a:pos x="452069" y="0"/>
              </a:cxn>
              <a:cxn ang="0">
                <a:pos x="2343440" y="0"/>
              </a:cxn>
              <a:cxn ang="0">
                <a:pos x="2371647" y="62038"/>
              </a:cxn>
              <a:cxn ang="0">
                <a:pos x="1990476" y="1490442"/>
              </a:cxn>
              <a:cxn ang="0">
                <a:pos x="1928726" y="1553246"/>
              </a:cxn>
              <a:cxn ang="0">
                <a:pos x="37355" y="1553246"/>
              </a:cxn>
              <a:cxn ang="0">
                <a:pos x="9148" y="1490442"/>
              </a:cxn>
              <a:cxn ang="0">
                <a:pos x="390319" y="62038"/>
              </a:cxn>
              <a:cxn ang="0">
                <a:pos x="452069" y="0"/>
              </a:cxn>
            </a:cxnLst>
            <a:rect l="0" t="0" r="0" b="0"/>
            <a:pathLst>
              <a:path w="3123" h="2028">
                <a:moveTo>
                  <a:pt x="593" y="0"/>
                </a:moveTo>
                <a:lnTo>
                  <a:pt x="3074" y="0"/>
                </a:lnTo>
                <a:cubicBezTo>
                  <a:pt x="3106" y="0"/>
                  <a:pt x="3123" y="36"/>
                  <a:pt x="3111" y="81"/>
                </a:cubicBezTo>
                <a:lnTo>
                  <a:pt x="2611" y="1946"/>
                </a:lnTo>
                <a:cubicBezTo>
                  <a:pt x="2599" y="1991"/>
                  <a:pt x="2562" y="2028"/>
                  <a:pt x="2530" y="2028"/>
                </a:cubicBezTo>
                <a:lnTo>
                  <a:pt x="49" y="2028"/>
                </a:lnTo>
                <a:cubicBezTo>
                  <a:pt x="17" y="2028"/>
                  <a:pt x="0" y="1991"/>
                  <a:pt x="12" y="1946"/>
                </a:cubicBezTo>
                <a:lnTo>
                  <a:pt x="512" y="81"/>
                </a:lnTo>
                <a:cubicBezTo>
                  <a:pt x="524" y="36"/>
                  <a:pt x="561" y="0"/>
                  <a:pt x="593" y="0"/>
                </a:cubicBezTo>
                <a:close/>
              </a:path>
            </a:pathLst>
          </a:custGeom>
          <a:blipFill rotWithShape="1">
            <a:blip r:embed="rId3" cstate="email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Freeform 26"/>
          <p:cNvSpPr/>
          <p:nvPr userDrawn="1"/>
        </p:nvSpPr>
        <p:spPr>
          <a:xfrm>
            <a:off x="10532096" y="24567"/>
            <a:ext cx="1687759" cy="1552575"/>
          </a:xfrm>
          <a:custGeom>
            <a:avLst/>
            <a:gdLst/>
            <a:ahLst/>
            <a:cxnLst>
              <a:cxn ang="0">
                <a:pos x="445360" y="0"/>
              </a:cxn>
              <a:cxn ang="0">
                <a:pos x="2033861" y="0"/>
              </a:cxn>
              <a:cxn ang="0">
                <a:pos x="2033861" y="1553246"/>
              </a:cxn>
              <a:cxn ang="0">
                <a:pos x="31267" y="1553246"/>
              </a:cxn>
              <a:cxn ang="0">
                <a:pos x="7626" y="1501931"/>
              </a:cxn>
              <a:cxn ang="0">
                <a:pos x="395028" y="51315"/>
              </a:cxn>
              <a:cxn ang="0">
                <a:pos x="445360" y="0"/>
              </a:cxn>
            </a:cxnLst>
            <a:rect l="0" t="0" r="0" b="0"/>
            <a:pathLst>
              <a:path w="2667" h="2028">
                <a:moveTo>
                  <a:pt x="584" y="0"/>
                </a:moveTo>
                <a:lnTo>
                  <a:pt x="2667" y="0"/>
                </a:lnTo>
                <a:lnTo>
                  <a:pt x="2667" y="2028"/>
                </a:lnTo>
                <a:lnTo>
                  <a:pt x="41" y="2028"/>
                </a:lnTo>
                <a:cubicBezTo>
                  <a:pt x="14" y="2028"/>
                  <a:pt x="0" y="1998"/>
                  <a:pt x="10" y="1961"/>
                </a:cubicBezTo>
                <a:lnTo>
                  <a:pt x="518" y="67"/>
                </a:lnTo>
                <a:cubicBezTo>
                  <a:pt x="528" y="30"/>
                  <a:pt x="558" y="0"/>
                  <a:pt x="584" y="0"/>
                </a:cubicBezTo>
                <a:close/>
              </a:path>
            </a:pathLst>
          </a:custGeom>
          <a:solidFill>
            <a:srgbClr val="485267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Freeform 30"/>
          <p:cNvSpPr/>
          <p:nvPr userDrawn="1"/>
        </p:nvSpPr>
        <p:spPr>
          <a:xfrm>
            <a:off x="10999390" y="559554"/>
            <a:ext cx="860425" cy="655638"/>
          </a:xfrm>
          <a:custGeom>
            <a:avLst/>
            <a:gdLst/>
            <a:ahLst/>
            <a:cxnLst>
              <a:cxn ang="0">
                <a:pos x="860969" y="320551"/>
              </a:cxn>
              <a:cxn ang="0">
                <a:pos x="770220" y="411809"/>
              </a:cxn>
              <a:cxn ang="0">
                <a:pos x="527715" y="655673"/>
              </a:cxn>
              <a:cxn ang="0">
                <a:pos x="346218" y="655673"/>
              </a:cxn>
              <a:cxn ang="0">
                <a:pos x="615414" y="384968"/>
              </a:cxn>
              <a:cxn ang="0">
                <a:pos x="0" y="384968"/>
              </a:cxn>
              <a:cxn ang="0">
                <a:pos x="0" y="256134"/>
              </a:cxn>
              <a:cxn ang="0">
                <a:pos x="615414" y="256134"/>
              </a:cxn>
              <a:cxn ang="0">
                <a:pos x="360707" y="0"/>
              </a:cxn>
              <a:cxn ang="0">
                <a:pos x="542205" y="0"/>
              </a:cxn>
              <a:cxn ang="0">
                <a:pos x="770220" y="229294"/>
              </a:cxn>
              <a:cxn ang="0">
                <a:pos x="860969" y="320551"/>
              </a:cxn>
            </a:cxnLst>
            <a:rect l="0" t="0" r="0" b="0"/>
            <a:pathLst>
              <a:path w="1129" h="855">
                <a:moveTo>
                  <a:pt x="1129" y="418"/>
                </a:moveTo>
                <a:lnTo>
                  <a:pt x="1010" y="537"/>
                </a:lnTo>
                <a:lnTo>
                  <a:pt x="692" y="855"/>
                </a:lnTo>
                <a:lnTo>
                  <a:pt x="454" y="855"/>
                </a:lnTo>
                <a:lnTo>
                  <a:pt x="807" y="502"/>
                </a:lnTo>
                <a:lnTo>
                  <a:pt x="0" y="502"/>
                </a:lnTo>
                <a:lnTo>
                  <a:pt x="0" y="334"/>
                </a:lnTo>
                <a:lnTo>
                  <a:pt x="807" y="334"/>
                </a:lnTo>
                <a:lnTo>
                  <a:pt x="473" y="0"/>
                </a:lnTo>
                <a:lnTo>
                  <a:pt x="711" y="0"/>
                </a:lnTo>
                <a:lnTo>
                  <a:pt x="1010" y="299"/>
                </a:lnTo>
                <a:lnTo>
                  <a:pt x="1129" y="418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Freeform 31"/>
          <p:cNvSpPr>
            <a:spLocks noEditPoints="1"/>
          </p:cNvSpPr>
          <p:nvPr userDrawn="1"/>
        </p:nvSpPr>
        <p:spPr>
          <a:xfrm>
            <a:off x="5091063" y="332656"/>
            <a:ext cx="885774" cy="917189"/>
          </a:xfrm>
          <a:custGeom>
            <a:avLst/>
            <a:gdLst/>
            <a:ahLst/>
            <a:cxnLst>
              <a:cxn ang="0">
                <a:pos x="134904" y="73060"/>
              </a:cxn>
              <a:cxn ang="0">
                <a:pos x="294035" y="53135"/>
              </a:cxn>
              <a:cxn ang="0">
                <a:pos x="237321" y="32656"/>
              </a:cxn>
              <a:cxn ang="0">
                <a:pos x="171796" y="32656"/>
              </a:cxn>
              <a:cxn ang="0">
                <a:pos x="114531" y="53135"/>
              </a:cxn>
              <a:cxn ang="0">
                <a:pos x="150322" y="391869"/>
              </a:cxn>
              <a:cxn ang="0">
                <a:pos x="256593" y="285600"/>
              </a:cxn>
              <a:cxn ang="0">
                <a:pos x="278618" y="268995"/>
              </a:cxn>
              <a:cxn ang="0">
                <a:pos x="387642" y="162725"/>
              </a:cxn>
              <a:cxn ang="0">
                <a:pos x="392047" y="262907"/>
              </a:cxn>
              <a:cxn ang="0">
                <a:pos x="408566" y="268995"/>
              </a:cxn>
              <a:cxn ang="0">
                <a:pos x="408566" y="110698"/>
              </a:cxn>
              <a:cxn ang="0">
                <a:pos x="20924" y="89112"/>
              </a:cxn>
              <a:cxn ang="0">
                <a:pos x="0" y="167153"/>
              </a:cxn>
              <a:cxn ang="0">
                <a:pos x="0" y="285600"/>
              </a:cxn>
              <a:cxn ang="0">
                <a:pos x="0" y="400172"/>
              </a:cxn>
              <a:cxn ang="0">
                <a:pos x="226308" y="421204"/>
              </a:cxn>
              <a:cxn ang="0">
                <a:pos x="16519" y="167153"/>
              </a:cxn>
              <a:cxn ang="0">
                <a:pos x="20924" y="162725"/>
              </a:cxn>
              <a:cxn ang="0">
                <a:pos x="133803" y="268995"/>
              </a:cxn>
              <a:cxn ang="0">
                <a:pos x="16519" y="167153"/>
              </a:cxn>
              <a:cxn ang="0">
                <a:pos x="133803" y="285600"/>
              </a:cxn>
              <a:cxn ang="0">
                <a:pos x="20924" y="391869"/>
              </a:cxn>
              <a:cxn ang="0">
                <a:pos x="16519" y="285600"/>
              </a:cxn>
              <a:cxn ang="0">
                <a:pos x="150322" y="268995"/>
              </a:cxn>
              <a:cxn ang="0">
                <a:pos x="150322" y="162725"/>
              </a:cxn>
              <a:cxn ang="0">
                <a:pos x="262099" y="268995"/>
              </a:cxn>
              <a:cxn ang="0">
                <a:pos x="270358" y="110144"/>
              </a:cxn>
              <a:cxn ang="0">
                <a:pos x="284675" y="125088"/>
              </a:cxn>
              <a:cxn ang="0">
                <a:pos x="256042" y="125088"/>
              </a:cxn>
              <a:cxn ang="0">
                <a:pos x="142062" y="110144"/>
              </a:cxn>
              <a:cxn ang="0">
                <a:pos x="156378" y="125088"/>
              </a:cxn>
              <a:cxn ang="0">
                <a:pos x="127746" y="125088"/>
              </a:cxn>
              <a:cxn ang="0">
                <a:pos x="427287" y="317149"/>
              </a:cxn>
              <a:cxn ang="0">
                <a:pos x="341389" y="271209"/>
              </a:cxn>
              <a:cxn ang="0">
                <a:pos x="321567" y="478767"/>
              </a:cxn>
              <a:cxn ang="0">
                <a:pos x="443806" y="395744"/>
              </a:cxn>
              <a:cxn ang="0">
                <a:pos x="427838" y="392976"/>
              </a:cxn>
              <a:cxn ang="0">
                <a:pos x="341389" y="464376"/>
              </a:cxn>
              <a:cxn ang="0">
                <a:pos x="254941" y="359767"/>
              </a:cxn>
              <a:cxn ang="0">
                <a:pos x="357908" y="289474"/>
              </a:cxn>
              <a:cxn ang="0">
                <a:pos x="427838" y="392976"/>
              </a:cxn>
              <a:cxn ang="0">
                <a:pos x="369472" y="416223"/>
              </a:cxn>
              <a:cxn ang="0">
                <a:pos x="375528" y="401832"/>
              </a:cxn>
              <a:cxn ang="0">
                <a:pos x="349649" y="312167"/>
              </a:cxn>
              <a:cxn ang="0">
                <a:pos x="333130" y="312167"/>
              </a:cxn>
              <a:cxn ang="0">
                <a:pos x="333130" y="381353"/>
              </a:cxn>
              <a:cxn ang="0">
                <a:pos x="333681" y="383014"/>
              </a:cxn>
              <a:cxn ang="0">
                <a:pos x="334231" y="384674"/>
              </a:cxn>
              <a:cxn ang="0">
                <a:pos x="335333" y="385781"/>
              </a:cxn>
            </a:cxnLst>
            <a:rect l="0" t="0" r="0" b="0"/>
            <a:pathLst>
              <a:path w="815" h="869">
                <a:moveTo>
                  <a:pt x="208" y="96"/>
                </a:moveTo>
                <a:cubicBezTo>
                  <a:pt x="208" y="116"/>
                  <a:pt x="225" y="132"/>
                  <a:pt x="245" y="132"/>
                </a:cubicBezTo>
                <a:lnTo>
                  <a:pt x="497" y="132"/>
                </a:lnTo>
                <a:cubicBezTo>
                  <a:pt x="517" y="132"/>
                  <a:pt x="534" y="116"/>
                  <a:pt x="534" y="96"/>
                </a:cubicBezTo>
                <a:cubicBezTo>
                  <a:pt x="534" y="76"/>
                  <a:pt x="517" y="59"/>
                  <a:pt x="497" y="59"/>
                </a:cubicBezTo>
                <a:lnTo>
                  <a:pt x="431" y="59"/>
                </a:lnTo>
                <a:cubicBezTo>
                  <a:pt x="431" y="26"/>
                  <a:pt x="404" y="0"/>
                  <a:pt x="371" y="0"/>
                </a:cubicBezTo>
                <a:cubicBezTo>
                  <a:pt x="338" y="0"/>
                  <a:pt x="312" y="26"/>
                  <a:pt x="312" y="59"/>
                </a:cubicBezTo>
                <a:lnTo>
                  <a:pt x="245" y="59"/>
                </a:lnTo>
                <a:cubicBezTo>
                  <a:pt x="225" y="59"/>
                  <a:pt x="208" y="76"/>
                  <a:pt x="208" y="96"/>
                </a:cubicBezTo>
                <a:close/>
                <a:moveTo>
                  <a:pt x="397" y="708"/>
                </a:moveTo>
                <a:lnTo>
                  <a:pt x="273" y="708"/>
                </a:lnTo>
                <a:lnTo>
                  <a:pt x="273" y="516"/>
                </a:lnTo>
                <a:lnTo>
                  <a:pt x="466" y="516"/>
                </a:lnTo>
                <a:cubicBezTo>
                  <a:pt x="478" y="505"/>
                  <a:pt x="492" y="494"/>
                  <a:pt x="507" y="486"/>
                </a:cubicBezTo>
                <a:lnTo>
                  <a:pt x="506" y="486"/>
                </a:lnTo>
                <a:lnTo>
                  <a:pt x="506" y="294"/>
                </a:lnTo>
                <a:lnTo>
                  <a:pt x="704" y="294"/>
                </a:lnTo>
                <a:cubicBezTo>
                  <a:pt x="708" y="294"/>
                  <a:pt x="712" y="298"/>
                  <a:pt x="712" y="302"/>
                </a:cubicBezTo>
                <a:lnTo>
                  <a:pt x="712" y="475"/>
                </a:lnTo>
                <a:cubicBezTo>
                  <a:pt x="722" y="480"/>
                  <a:pt x="733" y="486"/>
                  <a:pt x="742" y="492"/>
                </a:cubicBezTo>
                <a:lnTo>
                  <a:pt x="742" y="486"/>
                </a:lnTo>
                <a:lnTo>
                  <a:pt x="742" y="302"/>
                </a:lnTo>
                <a:lnTo>
                  <a:pt x="742" y="200"/>
                </a:lnTo>
                <a:cubicBezTo>
                  <a:pt x="742" y="178"/>
                  <a:pt x="725" y="161"/>
                  <a:pt x="704" y="161"/>
                </a:cubicBezTo>
                <a:lnTo>
                  <a:pt x="38" y="161"/>
                </a:lnTo>
                <a:cubicBezTo>
                  <a:pt x="17" y="161"/>
                  <a:pt x="0" y="178"/>
                  <a:pt x="0" y="200"/>
                </a:cubicBezTo>
                <a:lnTo>
                  <a:pt x="0" y="302"/>
                </a:lnTo>
                <a:lnTo>
                  <a:pt x="0" y="486"/>
                </a:lnTo>
                <a:lnTo>
                  <a:pt x="0" y="516"/>
                </a:lnTo>
                <a:lnTo>
                  <a:pt x="0" y="700"/>
                </a:lnTo>
                <a:lnTo>
                  <a:pt x="0" y="723"/>
                </a:lnTo>
                <a:cubicBezTo>
                  <a:pt x="0" y="744"/>
                  <a:pt x="17" y="761"/>
                  <a:pt x="38" y="761"/>
                </a:cubicBezTo>
                <a:lnTo>
                  <a:pt x="411" y="761"/>
                </a:lnTo>
                <a:cubicBezTo>
                  <a:pt x="404" y="744"/>
                  <a:pt x="399" y="726"/>
                  <a:pt x="397" y="708"/>
                </a:cubicBezTo>
                <a:close/>
                <a:moveTo>
                  <a:pt x="30" y="302"/>
                </a:moveTo>
                <a:lnTo>
                  <a:pt x="30" y="302"/>
                </a:lnTo>
                <a:cubicBezTo>
                  <a:pt x="30" y="298"/>
                  <a:pt x="34" y="294"/>
                  <a:pt x="38" y="294"/>
                </a:cubicBezTo>
                <a:lnTo>
                  <a:pt x="243" y="294"/>
                </a:lnTo>
                <a:lnTo>
                  <a:pt x="243" y="486"/>
                </a:lnTo>
                <a:lnTo>
                  <a:pt x="30" y="486"/>
                </a:lnTo>
                <a:lnTo>
                  <a:pt x="30" y="302"/>
                </a:lnTo>
                <a:close/>
                <a:moveTo>
                  <a:pt x="243" y="516"/>
                </a:moveTo>
                <a:lnTo>
                  <a:pt x="243" y="516"/>
                </a:lnTo>
                <a:lnTo>
                  <a:pt x="243" y="708"/>
                </a:lnTo>
                <a:lnTo>
                  <a:pt x="38" y="708"/>
                </a:lnTo>
                <a:cubicBezTo>
                  <a:pt x="34" y="708"/>
                  <a:pt x="30" y="704"/>
                  <a:pt x="30" y="700"/>
                </a:cubicBezTo>
                <a:lnTo>
                  <a:pt x="30" y="516"/>
                </a:lnTo>
                <a:lnTo>
                  <a:pt x="243" y="516"/>
                </a:lnTo>
                <a:close/>
                <a:moveTo>
                  <a:pt x="273" y="486"/>
                </a:moveTo>
                <a:lnTo>
                  <a:pt x="273" y="486"/>
                </a:lnTo>
                <a:lnTo>
                  <a:pt x="273" y="294"/>
                </a:lnTo>
                <a:lnTo>
                  <a:pt x="476" y="294"/>
                </a:lnTo>
                <a:lnTo>
                  <a:pt x="476" y="486"/>
                </a:lnTo>
                <a:lnTo>
                  <a:pt x="273" y="486"/>
                </a:lnTo>
                <a:close/>
                <a:moveTo>
                  <a:pt x="491" y="199"/>
                </a:moveTo>
                <a:lnTo>
                  <a:pt x="491" y="199"/>
                </a:lnTo>
                <a:cubicBezTo>
                  <a:pt x="505" y="199"/>
                  <a:pt x="517" y="211"/>
                  <a:pt x="517" y="226"/>
                </a:cubicBezTo>
                <a:cubicBezTo>
                  <a:pt x="517" y="240"/>
                  <a:pt x="505" y="252"/>
                  <a:pt x="491" y="252"/>
                </a:cubicBezTo>
                <a:cubicBezTo>
                  <a:pt x="477" y="252"/>
                  <a:pt x="465" y="240"/>
                  <a:pt x="465" y="226"/>
                </a:cubicBezTo>
                <a:cubicBezTo>
                  <a:pt x="465" y="211"/>
                  <a:pt x="477" y="199"/>
                  <a:pt x="491" y="199"/>
                </a:cubicBezTo>
                <a:close/>
                <a:moveTo>
                  <a:pt x="258" y="199"/>
                </a:moveTo>
                <a:lnTo>
                  <a:pt x="258" y="199"/>
                </a:lnTo>
                <a:cubicBezTo>
                  <a:pt x="272" y="199"/>
                  <a:pt x="284" y="211"/>
                  <a:pt x="284" y="226"/>
                </a:cubicBezTo>
                <a:cubicBezTo>
                  <a:pt x="284" y="240"/>
                  <a:pt x="272" y="252"/>
                  <a:pt x="258" y="252"/>
                </a:cubicBezTo>
                <a:cubicBezTo>
                  <a:pt x="243" y="252"/>
                  <a:pt x="232" y="240"/>
                  <a:pt x="232" y="226"/>
                </a:cubicBezTo>
                <a:cubicBezTo>
                  <a:pt x="232" y="211"/>
                  <a:pt x="243" y="199"/>
                  <a:pt x="258" y="199"/>
                </a:cubicBezTo>
                <a:close/>
                <a:moveTo>
                  <a:pt x="776" y="573"/>
                </a:moveTo>
                <a:cubicBezTo>
                  <a:pt x="748" y="532"/>
                  <a:pt x="705" y="503"/>
                  <a:pt x="655" y="494"/>
                </a:cubicBezTo>
                <a:cubicBezTo>
                  <a:pt x="644" y="492"/>
                  <a:pt x="632" y="490"/>
                  <a:pt x="620" y="490"/>
                </a:cubicBezTo>
                <a:cubicBezTo>
                  <a:pt x="529" y="490"/>
                  <a:pt x="451" y="555"/>
                  <a:pt x="434" y="644"/>
                </a:cubicBezTo>
                <a:cubicBezTo>
                  <a:pt x="414" y="747"/>
                  <a:pt x="482" y="846"/>
                  <a:pt x="584" y="865"/>
                </a:cubicBezTo>
                <a:cubicBezTo>
                  <a:pt x="596" y="868"/>
                  <a:pt x="608" y="869"/>
                  <a:pt x="620" y="869"/>
                </a:cubicBezTo>
                <a:cubicBezTo>
                  <a:pt x="710" y="869"/>
                  <a:pt x="789" y="804"/>
                  <a:pt x="806" y="715"/>
                </a:cubicBezTo>
                <a:cubicBezTo>
                  <a:pt x="815" y="666"/>
                  <a:pt x="805" y="615"/>
                  <a:pt x="776" y="573"/>
                </a:cubicBezTo>
                <a:close/>
                <a:moveTo>
                  <a:pt x="777" y="710"/>
                </a:moveTo>
                <a:lnTo>
                  <a:pt x="777" y="710"/>
                </a:lnTo>
                <a:cubicBezTo>
                  <a:pt x="762" y="785"/>
                  <a:pt x="696" y="839"/>
                  <a:pt x="620" y="839"/>
                </a:cubicBezTo>
                <a:cubicBezTo>
                  <a:pt x="610" y="839"/>
                  <a:pt x="600" y="839"/>
                  <a:pt x="590" y="837"/>
                </a:cubicBezTo>
                <a:cubicBezTo>
                  <a:pt x="503" y="820"/>
                  <a:pt x="446" y="736"/>
                  <a:pt x="463" y="650"/>
                </a:cubicBezTo>
                <a:cubicBezTo>
                  <a:pt x="477" y="574"/>
                  <a:pt x="543" y="520"/>
                  <a:pt x="620" y="520"/>
                </a:cubicBezTo>
                <a:cubicBezTo>
                  <a:pt x="630" y="520"/>
                  <a:pt x="640" y="521"/>
                  <a:pt x="650" y="523"/>
                </a:cubicBezTo>
                <a:cubicBezTo>
                  <a:pt x="692" y="531"/>
                  <a:pt x="728" y="555"/>
                  <a:pt x="752" y="590"/>
                </a:cubicBezTo>
                <a:cubicBezTo>
                  <a:pt x="776" y="625"/>
                  <a:pt x="785" y="668"/>
                  <a:pt x="777" y="710"/>
                </a:cubicBezTo>
                <a:close/>
                <a:moveTo>
                  <a:pt x="660" y="748"/>
                </a:moveTo>
                <a:cubicBezTo>
                  <a:pt x="663" y="751"/>
                  <a:pt x="667" y="752"/>
                  <a:pt x="671" y="752"/>
                </a:cubicBezTo>
                <a:cubicBezTo>
                  <a:pt x="675" y="752"/>
                  <a:pt x="679" y="751"/>
                  <a:pt x="682" y="748"/>
                </a:cubicBezTo>
                <a:cubicBezTo>
                  <a:pt x="688" y="742"/>
                  <a:pt x="688" y="732"/>
                  <a:pt x="682" y="726"/>
                </a:cubicBezTo>
                <a:lnTo>
                  <a:pt x="635" y="680"/>
                </a:lnTo>
                <a:lnTo>
                  <a:pt x="635" y="564"/>
                </a:lnTo>
                <a:cubicBezTo>
                  <a:pt x="635" y="555"/>
                  <a:pt x="628" y="548"/>
                  <a:pt x="620" y="548"/>
                </a:cubicBezTo>
                <a:cubicBezTo>
                  <a:pt x="611" y="548"/>
                  <a:pt x="605" y="555"/>
                  <a:pt x="605" y="564"/>
                </a:cubicBezTo>
                <a:lnTo>
                  <a:pt x="605" y="686"/>
                </a:lnTo>
                <a:cubicBezTo>
                  <a:pt x="605" y="687"/>
                  <a:pt x="605" y="688"/>
                  <a:pt x="605" y="689"/>
                </a:cubicBezTo>
                <a:cubicBezTo>
                  <a:pt x="605" y="689"/>
                  <a:pt x="605" y="690"/>
                  <a:pt x="605" y="690"/>
                </a:cubicBezTo>
                <a:cubicBezTo>
                  <a:pt x="605" y="691"/>
                  <a:pt x="605" y="691"/>
                  <a:pt x="606" y="692"/>
                </a:cubicBezTo>
                <a:cubicBezTo>
                  <a:pt x="606" y="692"/>
                  <a:pt x="606" y="693"/>
                  <a:pt x="606" y="693"/>
                </a:cubicBezTo>
                <a:cubicBezTo>
                  <a:pt x="607" y="694"/>
                  <a:pt x="607" y="694"/>
                  <a:pt x="607" y="695"/>
                </a:cubicBezTo>
                <a:cubicBezTo>
                  <a:pt x="608" y="695"/>
                  <a:pt x="608" y="696"/>
                  <a:pt x="609" y="697"/>
                </a:cubicBezTo>
                <a:cubicBezTo>
                  <a:pt x="609" y="697"/>
                  <a:pt x="609" y="697"/>
                  <a:pt x="609" y="697"/>
                </a:cubicBezTo>
                <a:lnTo>
                  <a:pt x="660" y="748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110852" y="529189"/>
            <a:ext cx="2049863" cy="562277"/>
          </a:xfrm>
          <a:prstGeom prst="rect">
            <a:avLst/>
          </a:prstGeom>
        </p:spPr>
      </p:pic>
      <p:sp>
        <p:nvSpPr>
          <p:cNvPr id="39" name="Freeform 22"/>
          <p:cNvSpPr/>
          <p:nvPr userDrawn="1"/>
        </p:nvSpPr>
        <p:spPr>
          <a:xfrm>
            <a:off x="8439398" y="38327"/>
            <a:ext cx="2381250" cy="1552575"/>
          </a:xfrm>
          <a:custGeom>
            <a:avLst/>
            <a:gdLst/>
            <a:ahLst/>
            <a:cxnLst>
              <a:cxn ang="0">
                <a:pos x="448114" y="0"/>
              </a:cxn>
              <a:cxn ang="0">
                <a:pos x="2346501" y="0"/>
              </a:cxn>
              <a:cxn ang="0">
                <a:pos x="2372412" y="56677"/>
              </a:cxn>
              <a:cxn ang="0">
                <a:pos x="1988314" y="1496569"/>
              </a:cxn>
              <a:cxn ang="0">
                <a:pos x="1932681" y="1553246"/>
              </a:cxn>
              <a:cxn ang="0">
                <a:pos x="33532" y="1553246"/>
              </a:cxn>
              <a:cxn ang="0">
                <a:pos x="8383" y="1496569"/>
              </a:cxn>
              <a:cxn ang="0">
                <a:pos x="392481" y="56677"/>
              </a:cxn>
              <a:cxn ang="0">
                <a:pos x="448114" y="0"/>
              </a:cxn>
            </a:cxnLst>
            <a:rect l="0" t="0" r="0" b="0"/>
            <a:pathLst>
              <a:path w="3124" h="2028">
                <a:moveTo>
                  <a:pt x="588" y="0"/>
                </a:moveTo>
                <a:lnTo>
                  <a:pt x="3079" y="0"/>
                </a:lnTo>
                <a:cubicBezTo>
                  <a:pt x="3109" y="0"/>
                  <a:pt x="3124" y="33"/>
                  <a:pt x="3113" y="74"/>
                </a:cubicBezTo>
                <a:lnTo>
                  <a:pt x="2609" y="1954"/>
                </a:lnTo>
                <a:cubicBezTo>
                  <a:pt x="2598" y="1994"/>
                  <a:pt x="2565" y="2028"/>
                  <a:pt x="2536" y="2028"/>
                </a:cubicBezTo>
                <a:lnTo>
                  <a:pt x="44" y="2028"/>
                </a:lnTo>
                <a:cubicBezTo>
                  <a:pt x="15" y="2028"/>
                  <a:pt x="0" y="1994"/>
                  <a:pt x="11" y="1954"/>
                </a:cubicBezTo>
                <a:lnTo>
                  <a:pt x="515" y="74"/>
                </a:lnTo>
                <a:cubicBezTo>
                  <a:pt x="526" y="33"/>
                  <a:pt x="559" y="0"/>
                  <a:pt x="588" y="0"/>
                </a:cubicBezTo>
                <a:close/>
              </a:path>
            </a:pathLst>
          </a:custGeom>
          <a:solidFill>
            <a:srgbClr val="49A9BD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Freeform 33"/>
          <p:cNvSpPr>
            <a:spLocks noEditPoints="1"/>
          </p:cNvSpPr>
          <p:nvPr userDrawn="1"/>
        </p:nvSpPr>
        <p:spPr>
          <a:xfrm>
            <a:off x="9123511" y="476672"/>
            <a:ext cx="944066" cy="724591"/>
          </a:xfrm>
          <a:custGeom>
            <a:avLst/>
            <a:gdLst/>
            <a:ahLst/>
            <a:cxnLst>
              <a:cxn ang="0">
                <a:pos x="203173" y="220115"/>
              </a:cxn>
              <a:cxn ang="0">
                <a:pos x="281703" y="179302"/>
              </a:cxn>
              <a:cxn ang="0">
                <a:pos x="429175" y="154081"/>
              </a:cxn>
              <a:cxn ang="0">
                <a:pos x="470266" y="93549"/>
              </a:cxn>
              <a:cxn ang="0">
                <a:pos x="410456" y="134821"/>
              </a:cxn>
              <a:cxn ang="0">
                <a:pos x="281703" y="141241"/>
              </a:cxn>
              <a:cxn ang="0">
                <a:pos x="551992" y="58239"/>
              </a:cxn>
              <a:cxn ang="0">
                <a:pos x="335578" y="23387"/>
              </a:cxn>
              <a:cxn ang="0">
                <a:pos x="314576" y="0"/>
              </a:cxn>
              <a:cxn ang="0">
                <a:pos x="110490" y="23387"/>
              </a:cxn>
              <a:cxn ang="0">
                <a:pos x="126013" y="58239"/>
              </a:cxn>
              <a:cxn ang="0">
                <a:pos x="155690" y="98135"/>
              </a:cxn>
              <a:cxn ang="0">
                <a:pos x="508618" y="58239"/>
              </a:cxn>
              <a:cxn ang="0">
                <a:pos x="255679" y="285233"/>
              </a:cxn>
              <a:cxn ang="0">
                <a:pos x="508618" y="297156"/>
              </a:cxn>
              <a:cxn ang="0">
                <a:pos x="259788" y="309079"/>
              </a:cxn>
              <a:cxn ang="0">
                <a:pos x="260701" y="346223"/>
              </a:cxn>
              <a:cxn ang="0">
                <a:pos x="314576" y="431059"/>
              </a:cxn>
              <a:cxn ang="0">
                <a:pos x="335578" y="346223"/>
              </a:cxn>
              <a:cxn ang="0">
                <a:pos x="434654" y="428767"/>
              </a:cxn>
              <a:cxn ang="0">
                <a:pos x="425979" y="346223"/>
              </a:cxn>
              <a:cxn ang="0">
                <a:pos x="551992" y="309079"/>
              </a:cxn>
              <a:cxn ang="0">
                <a:pos x="538295" y="58239"/>
              </a:cxn>
              <a:cxn ang="0">
                <a:pos x="115512" y="224701"/>
              </a:cxn>
              <a:cxn ang="0">
                <a:pos x="169387" y="171048"/>
              </a:cxn>
              <a:cxn ang="0">
                <a:pos x="61637" y="171048"/>
              </a:cxn>
              <a:cxn ang="0">
                <a:pos x="150211" y="235707"/>
              </a:cxn>
              <a:cxn ang="0">
                <a:pos x="130122" y="235707"/>
              </a:cxn>
              <a:cxn ang="0">
                <a:pos x="135601" y="246254"/>
              </a:cxn>
              <a:cxn ang="0">
                <a:pos x="141080" y="369611"/>
              </a:cxn>
              <a:cxn ang="0">
                <a:pos x="93140" y="369611"/>
              </a:cxn>
              <a:cxn ang="0">
                <a:pos x="98619" y="246254"/>
              </a:cxn>
              <a:cxn ang="0">
                <a:pos x="104098" y="235707"/>
              </a:cxn>
              <a:cxn ang="0">
                <a:pos x="0" y="317333"/>
              </a:cxn>
              <a:cxn ang="0">
                <a:pos x="47483" y="434728"/>
              </a:cxn>
              <a:cxn ang="0">
                <a:pos x="63920" y="313206"/>
              </a:cxn>
              <a:cxn ang="0">
                <a:pos x="165735" y="434728"/>
              </a:cxn>
              <a:cxn ang="0">
                <a:pos x="182171" y="313206"/>
              </a:cxn>
              <a:cxn ang="0">
                <a:pos x="231024" y="434728"/>
              </a:cxn>
              <a:cxn ang="0">
                <a:pos x="150211" y="235707"/>
              </a:cxn>
            </a:cxnLst>
            <a:rect l="0" t="0" r="0" b="0"/>
            <a:pathLst>
              <a:path w="1209" h="948">
                <a:moveTo>
                  <a:pt x="617" y="308"/>
                </a:moveTo>
                <a:lnTo>
                  <a:pt x="445" y="480"/>
                </a:lnTo>
                <a:cubicBezTo>
                  <a:pt x="462" y="490"/>
                  <a:pt x="478" y="502"/>
                  <a:pt x="493" y="516"/>
                </a:cubicBezTo>
                <a:lnTo>
                  <a:pt x="617" y="391"/>
                </a:lnTo>
                <a:lnTo>
                  <a:pt x="751" y="526"/>
                </a:lnTo>
                <a:lnTo>
                  <a:pt x="940" y="336"/>
                </a:lnTo>
                <a:lnTo>
                  <a:pt x="969" y="410"/>
                </a:lnTo>
                <a:lnTo>
                  <a:pt x="1030" y="204"/>
                </a:lnTo>
                <a:lnTo>
                  <a:pt x="823" y="264"/>
                </a:lnTo>
                <a:lnTo>
                  <a:pt x="899" y="294"/>
                </a:lnTo>
                <a:lnTo>
                  <a:pt x="751" y="442"/>
                </a:lnTo>
                <a:lnTo>
                  <a:pt x="617" y="308"/>
                </a:lnTo>
                <a:close/>
                <a:moveTo>
                  <a:pt x="1209" y="127"/>
                </a:moveTo>
                <a:lnTo>
                  <a:pt x="1209" y="127"/>
                </a:lnTo>
                <a:lnTo>
                  <a:pt x="1209" y="51"/>
                </a:lnTo>
                <a:lnTo>
                  <a:pt x="735" y="51"/>
                </a:lnTo>
                <a:lnTo>
                  <a:pt x="735" y="0"/>
                </a:lnTo>
                <a:lnTo>
                  <a:pt x="689" y="0"/>
                </a:lnTo>
                <a:lnTo>
                  <a:pt x="689" y="51"/>
                </a:lnTo>
                <a:lnTo>
                  <a:pt x="242" y="51"/>
                </a:lnTo>
                <a:lnTo>
                  <a:pt x="242" y="127"/>
                </a:lnTo>
                <a:lnTo>
                  <a:pt x="276" y="127"/>
                </a:lnTo>
                <a:lnTo>
                  <a:pt x="276" y="193"/>
                </a:lnTo>
                <a:cubicBezTo>
                  <a:pt x="299" y="196"/>
                  <a:pt x="321" y="203"/>
                  <a:pt x="341" y="214"/>
                </a:cubicBezTo>
                <a:lnTo>
                  <a:pt x="341" y="127"/>
                </a:lnTo>
                <a:lnTo>
                  <a:pt x="1114" y="127"/>
                </a:lnTo>
                <a:lnTo>
                  <a:pt x="1114" y="622"/>
                </a:lnTo>
                <a:lnTo>
                  <a:pt x="560" y="622"/>
                </a:lnTo>
                <a:cubicBezTo>
                  <a:pt x="562" y="631"/>
                  <a:pt x="564" y="639"/>
                  <a:pt x="566" y="648"/>
                </a:cubicBezTo>
                <a:lnTo>
                  <a:pt x="1114" y="648"/>
                </a:lnTo>
                <a:lnTo>
                  <a:pt x="1114" y="674"/>
                </a:lnTo>
                <a:lnTo>
                  <a:pt x="569" y="674"/>
                </a:lnTo>
                <a:cubicBezTo>
                  <a:pt x="570" y="680"/>
                  <a:pt x="571" y="686"/>
                  <a:pt x="571" y="692"/>
                </a:cubicBezTo>
                <a:lnTo>
                  <a:pt x="571" y="755"/>
                </a:lnTo>
                <a:lnTo>
                  <a:pt x="689" y="755"/>
                </a:lnTo>
                <a:lnTo>
                  <a:pt x="689" y="940"/>
                </a:lnTo>
                <a:lnTo>
                  <a:pt x="735" y="940"/>
                </a:lnTo>
                <a:lnTo>
                  <a:pt x="735" y="755"/>
                </a:lnTo>
                <a:lnTo>
                  <a:pt x="884" y="755"/>
                </a:lnTo>
                <a:lnTo>
                  <a:pt x="952" y="935"/>
                </a:lnTo>
                <a:lnTo>
                  <a:pt x="997" y="924"/>
                </a:lnTo>
                <a:lnTo>
                  <a:pt x="933" y="755"/>
                </a:lnTo>
                <a:lnTo>
                  <a:pt x="1209" y="755"/>
                </a:lnTo>
                <a:lnTo>
                  <a:pt x="1209" y="674"/>
                </a:lnTo>
                <a:lnTo>
                  <a:pt x="1179" y="674"/>
                </a:lnTo>
                <a:lnTo>
                  <a:pt x="1179" y="127"/>
                </a:lnTo>
                <a:lnTo>
                  <a:pt x="1209" y="127"/>
                </a:lnTo>
                <a:close/>
                <a:moveTo>
                  <a:pt x="253" y="490"/>
                </a:moveTo>
                <a:lnTo>
                  <a:pt x="253" y="490"/>
                </a:lnTo>
                <a:cubicBezTo>
                  <a:pt x="318" y="490"/>
                  <a:pt x="371" y="438"/>
                  <a:pt x="371" y="373"/>
                </a:cubicBezTo>
                <a:cubicBezTo>
                  <a:pt x="371" y="308"/>
                  <a:pt x="318" y="255"/>
                  <a:pt x="253" y="255"/>
                </a:cubicBezTo>
                <a:cubicBezTo>
                  <a:pt x="188" y="255"/>
                  <a:pt x="135" y="308"/>
                  <a:pt x="135" y="373"/>
                </a:cubicBezTo>
                <a:cubicBezTo>
                  <a:pt x="135" y="438"/>
                  <a:pt x="188" y="490"/>
                  <a:pt x="253" y="490"/>
                </a:cubicBezTo>
                <a:close/>
                <a:moveTo>
                  <a:pt x="329" y="514"/>
                </a:moveTo>
                <a:lnTo>
                  <a:pt x="329" y="514"/>
                </a:lnTo>
                <a:lnTo>
                  <a:pt x="285" y="514"/>
                </a:lnTo>
                <a:lnTo>
                  <a:pt x="292" y="519"/>
                </a:lnTo>
                <a:cubicBezTo>
                  <a:pt x="297" y="523"/>
                  <a:pt x="300" y="530"/>
                  <a:pt x="297" y="537"/>
                </a:cubicBezTo>
                <a:lnTo>
                  <a:pt x="282" y="576"/>
                </a:lnTo>
                <a:lnTo>
                  <a:pt x="309" y="806"/>
                </a:lnTo>
                <a:lnTo>
                  <a:pt x="257" y="854"/>
                </a:lnTo>
                <a:lnTo>
                  <a:pt x="204" y="806"/>
                </a:lnTo>
                <a:lnTo>
                  <a:pt x="232" y="576"/>
                </a:lnTo>
                <a:lnTo>
                  <a:pt x="216" y="537"/>
                </a:lnTo>
                <a:cubicBezTo>
                  <a:pt x="214" y="530"/>
                  <a:pt x="216" y="523"/>
                  <a:pt x="221" y="519"/>
                </a:cubicBezTo>
                <a:lnTo>
                  <a:pt x="228" y="514"/>
                </a:lnTo>
                <a:lnTo>
                  <a:pt x="177" y="514"/>
                </a:lnTo>
                <a:cubicBezTo>
                  <a:pt x="79" y="514"/>
                  <a:pt x="0" y="594"/>
                  <a:pt x="0" y="692"/>
                </a:cubicBezTo>
                <a:lnTo>
                  <a:pt x="0" y="948"/>
                </a:lnTo>
                <a:lnTo>
                  <a:pt x="104" y="948"/>
                </a:lnTo>
                <a:lnTo>
                  <a:pt x="104" y="683"/>
                </a:lnTo>
                <a:lnTo>
                  <a:pt x="140" y="683"/>
                </a:lnTo>
                <a:lnTo>
                  <a:pt x="140" y="948"/>
                </a:lnTo>
                <a:lnTo>
                  <a:pt x="363" y="948"/>
                </a:lnTo>
                <a:lnTo>
                  <a:pt x="363" y="683"/>
                </a:lnTo>
                <a:lnTo>
                  <a:pt x="399" y="683"/>
                </a:lnTo>
                <a:lnTo>
                  <a:pt x="399" y="948"/>
                </a:lnTo>
                <a:lnTo>
                  <a:pt x="506" y="948"/>
                </a:lnTo>
                <a:lnTo>
                  <a:pt x="506" y="692"/>
                </a:lnTo>
                <a:cubicBezTo>
                  <a:pt x="506" y="594"/>
                  <a:pt x="427" y="514"/>
                  <a:pt x="329" y="514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/>
          <p:nvPr userDrawn="1"/>
        </p:nvSpPr>
        <p:spPr>
          <a:xfrm>
            <a:off x="1588" y="1169988"/>
            <a:ext cx="1947862" cy="536892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/>
          </a:p>
        </p:txBody>
      </p:sp>
      <p:pic>
        <p:nvPicPr>
          <p:cNvPr id="3075" name="图片 4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0" y="725488"/>
            <a:ext cx="12196763" cy="4524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图片 5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0" y="6538913"/>
            <a:ext cx="12196763" cy="341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Freeform 10"/>
          <p:cNvSpPr/>
          <p:nvPr userDrawn="1"/>
        </p:nvSpPr>
        <p:spPr>
          <a:xfrm>
            <a:off x="10787063" y="6602413"/>
            <a:ext cx="442912" cy="206375"/>
          </a:xfrm>
          <a:custGeom>
            <a:avLst/>
            <a:gdLst/>
            <a:ahLst/>
            <a:cxnLst>
              <a:cxn ang="0">
                <a:pos x="68155670" y="0"/>
              </a:cxn>
              <a:cxn ang="0">
                <a:pos x="249662321" y="0"/>
              </a:cxn>
              <a:cxn ang="0">
                <a:pos x="317817991" y="79460830"/>
              </a:cxn>
              <a:cxn ang="0">
                <a:pos x="317817991" y="79460830"/>
              </a:cxn>
              <a:cxn ang="0">
                <a:pos x="249662321" y="158921110"/>
              </a:cxn>
              <a:cxn ang="0">
                <a:pos x="68155670" y="158921110"/>
              </a:cxn>
              <a:cxn ang="0">
                <a:pos x="0" y="79460830"/>
              </a:cxn>
              <a:cxn ang="0">
                <a:pos x="0" y="79460830"/>
              </a:cxn>
              <a:cxn ang="0">
                <a:pos x="68155670" y="0"/>
              </a:cxn>
            </a:cxnLst>
            <a:rect l="0" t="0" r="0" b="0"/>
            <a:pathLst>
              <a:path w="872" h="374">
                <a:moveTo>
                  <a:pt x="187" y="0"/>
                </a:moveTo>
                <a:lnTo>
                  <a:pt x="685" y="0"/>
                </a:lnTo>
                <a:cubicBezTo>
                  <a:pt x="788" y="0"/>
                  <a:pt x="872" y="84"/>
                  <a:pt x="872" y="187"/>
                </a:cubicBezTo>
                <a:cubicBezTo>
                  <a:pt x="872" y="290"/>
                  <a:pt x="788" y="374"/>
                  <a:pt x="685" y="374"/>
                </a:cubicBezTo>
                <a:lnTo>
                  <a:pt x="187" y="374"/>
                </a:lnTo>
                <a:cubicBezTo>
                  <a:pt x="85" y="374"/>
                  <a:pt x="0" y="290"/>
                  <a:pt x="0" y="187"/>
                </a:cubicBezTo>
                <a:cubicBezTo>
                  <a:pt x="0" y="84"/>
                  <a:pt x="85" y="0"/>
                  <a:pt x="187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8" name="Freeform 13">
            <a:hlinkClick r:id="" action="ppaction://hlinkshowjump?jump=firstslide"/>
          </p:cNvPr>
          <p:cNvSpPr>
            <a:spLocks noEditPoints="1"/>
          </p:cNvSpPr>
          <p:nvPr userDrawn="1"/>
        </p:nvSpPr>
        <p:spPr>
          <a:xfrm>
            <a:off x="10202863" y="6600825"/>
            <a:ext cx="193675" cy="209550"/>
          </a:xfrm>
          <a:custGeom>
            <a:avLst/>
            <a:gdLst/>
            <a:ahLst/>
            <a:cxnLst>
              <a:cxn ang="0">
                <a:pos x="109134399" y="33607650"/>
              </a:cxn>
              <a:cxn ang="0">
                <a:pos x="48382881" y="83380434"/>
              </a:cxn>
              <a:cxn ang="0">
                <a:pos x="109134399" y="132728342"/>
              </a:cxn>
              <a:cxn ang="0">
                <a:pos x="109134399" y="33607650"/>
              </a:cxn>
              <a:cxn ang="0">
                <a:pos x="104041491" y="121667784"/>
              </a:cxn>
              <a:cxn ang="0">
                <a:pos x="104041491" y="121667784"/>
              </a:cxn>
              <a:cxn ang="0">
                <a:pos x="57113654" y="83380434"/>
              </a:cxn>
              <a:cxn ang="0">
                <a:pos x="104041491" y="45093635"/>
              </a:cxn>
              <a:cxn ang="0">
                <a:pos x="104041491" y="121667784"/>
              </a:cxn>
              <a:cxn ang="0">
                <a:pos x="42198818" y="132728342"/>
              </a:cxn>
              <a:cxn ang="0">
                <a:pos x="42198818" y="132728342"/>
              </a:cxn>
              <a:cxn ang="0">
                <a:pos x="42198818" y="33607650"/>
              </a:cxn>
              <a:cxn ang="0">
                <a:pos x="33831933" y="33607650"/>
              </a:cxn>
              <a:cxn ang="0">
                <a:pos x="33831933" y="132728342"/>
              </a:cxn>
              <a:cxn ang="0">
                <a:pos x="42198818" y="132728342"/>
              </a:cxn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</a:cxnLst>
            <a:rect l="0" t="0" r="0" b="0"/>
            <a:pathLst>
              <a:path w="382" h="382">
                <a:moveTo>
                  <a:pt x="300" y="79"/>
                </a:moveTo>
                <a:lnTo>
                  <a:pt x="133" y="196"/>
                </a:lnTo>
                <a:lnTo>
                  <a:pt x="300" y="312"/>
                </a:lnTo>
                <a:lnTo>
                  <a:pt x="300" y="79"/>
                </a:lnTo>
                <a:close/>
                <a:moveTo>
                  <a:pt x="286" y="286"/>
                </a:moveTo>
                <a:lnTo>
                  <a:pt x="286" y="286"/>
                </a:lnTo>
                <a:lnTo>
                  <a:pt x="157" y="196"/>
                </a:lnTo>
                <a:lnTo>
                  <a:pt x="286" y="106"/>
                </a:lnTo>
                <a:lnTo>
                  <a:pt x="286" y="286"/>
                </a:lnTo>
                <a:close/>
                <a:moveTo>
                  <a:pt x="116" y="312"/>
                </a:moveTo>
                <a:lnTo>
                  <a:pt x="116" y="312"/>
                </a:lnTo>
                <a:lnTo>
                  <a:pt x="116" y="79"/>
                </a:lnTo>
                <a:lnTo>
                  <a:pt x="93" y="79"/>
                </a:lnTo>
                <a:lnTo>
                  <a:pt x="93" y="312"/>
                </a:lnTo>
                <a:lnTo>
                  <a:pt x="116" y="312"/>
                </a:lnTo>
                <a:close/>
                <a:moveTo>
                  <a:pt x="191" y="0"/>
                </a:moveTo>
                <a:cubicBezTo>
                  <a:pt x="297" y="0"/>
                  <a:pt x="382" y="85"/>
                  <a:pt x="382" y="191"/>
                </a:cubicBezTo>
                <a:cubicBezTo>
                  <a:pt x="382" y="296"/>
                  <a:pt x="297" y="382"/>
                  <a:pt x="191" y="382"/>
                </a:cubicBezTo>
                <a:cubicBezTo>
                  <a:pt x="86" y="382"/>
                  <a:pt x="0" y="296"/>
                  <a:pt x="0" y="191"/>
                </a:cubicBezTo>
                <a:cubicBezTo>
                  <a:pt x="0" y="85"/>
                  <a:pt x="86" y="0"/>
                  <a:pt x="191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9" name="Freeform 14">
            <a:hlinkClick r:id="rId5" action="ppaction://hlinksldjump"/>
          </p:cNvPr>
          <p:cNvSpPr>
            <a:spLocks noEditPoints="1"/>
          </p:cNvSpPr>
          <p:nvPr userDrawn="1"/>
        </p:nvSpPr>
        <p:spPr>
          <a:xfrm>
            <a:off x="9915525" y="6600825"/>
            <a:ext cx="193675" cy="209550"/>
          </a:xfrm>
          <a:custGeom>
            <a:avLst/>
            <a:gdLst/>
            <a:ahLst/>
            <a:cxnLst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  <a:cxn ang="0">
                <a:pos x="119320215" y="87209280"/>
              </a:cxn>
              <a:cxn ang="0">
                <a:pos x="116774016" y="89336416"/>
              </a:cxn>
              <a:cxn ang="0">
                <a:pos x="108407132" y="89336416"/>
              </a:cxn>
              <a:cxn ang="0">
                <a:pos x="106224311" y="88485561"/>
              </a:cxn>
              <a:cxn ang="0">
                <a:pos x="69482290" y="43391926"/>
              </a:cxn>
              <a:cxn ang="0">
                <a:pos x="32376381" y="88485561"/>
              </a:cxn>
              <a:cxn ang="0">
                <a:pos x="30557449" y="89336416"/>
              </a:cxn>
              <a:cxn ang="0">
                <a:pos x="21826676" y="89336416"/>
              </a:cxn>
              <a:cxn ang="0">
                <a:pos x="19280477" y="87209280"/>
              </a:cxn>
              <a:cxn ang="0">
                <a:pos x="20007744" y="83805862"/>
              </a:cxn>
              <a:cxn ang="0">
                <a:pos x="66935582" y="26800815"/>
              </a:cxn>
              <a:cxn ang="0">
                <a:pos x="69482290" y="25524533"/>
              </a:cxn>
              <a:cxn ang="0">
                <a:pos x="71665110" y="26800815"/>
              </a:cxn>
              <a:cxn ang="0">
                <a:pos x="118956836" y="83805862"/>
              </a:cxn>
              <a:cxn ang="0">
                <a:pos x="119320215" y="87209280"/>
              </a:cxn>
              <a:cxn ang="0">
                <a:pos x="34923089" y="92739833"/>
              </a:cxn>
              <a:cxn ang="0">
                <a:pos x="34923089" y="92739833"/>
              </a:cxn>
              <a:cxn ang="0">
                <a:pos x="34923089" y="126772361"/>
              </a:cxn>
              <a:cxn ang="0">
                <a:pos x="38924842" y="132728342"/>
              </a:cxn>
              <a:cxn ang="0">
                <a:pos x="58204809" y="132728342"/>
              </a:cxn>
              <a:cxn ang="0">
                <a:pos x="58204809" y="95292397"/>
              </a:cxn>
              <a:cxn ang="0">
                <a:pos x="63298226" y="89761843"/>
              </a:cxn>
              <a:cxn ang="0">
                <a:pos x="75666354" y="89761843"/>
              </a:cxn>
              <a:cxn ang="0">
                <a:pos x="80395883" y="95292397"/>
              </a:cxn>
              <a:cxn ang="0">
                <a:pos x="80395883" y="132728342"/>
              </a:cxn>
              <a:cxn ang="0">
                <a:pos x="99676359" y="132728342"/>
              </a:cxn>
              <a:cxn ang="0">
                <a:pos x="103677603" y="126772361"/>
              </a:cxn>
              <a:cxn ang="0">
                <a:pos x="103677603" y="92739833"/>
              </a:cxn>
              <a:cxn ang="0">
                <a:pos x="69482290" y="50624189"/>
              </a:cxn>
              <a:cxn ang="0">
                <a:pos x="34923089" y="92739833"/>
              </a:cxn>
            </a:cxnLst>
            <a:rect l="0" t="0" r="0" b="0"/>
            <a:pathLst>
              <a:path w="382" h="382">
                <a:moveTo>
                  <a:pt x="191" y="0"/>
                </a:moveTo>
                <a:cubicBezTo>
                  <a:pt x="296" y="0"/>
                  <a:pt x="382" y="85"/>
                  <a:pt x="382" y="191"/>
                </a:cubicBezTo>
                <a:cubicBezTo>
                  <a:pt x="382" y="296"/>
                  <a:pt x="296" y="382"/>
                  <a:pt x="191" y="382"/>
                </a:cubicBezTo>
                <a:cubicBezTo>
                  <a:pt x="85" y="382"/>
                  <a:pt x="0" y="296"/>
                  <a:pt x="0" y="191"/>
                </a:cubicBezTo>
                <a:cubicBezTo>
                  <a:pt x="0" y="85"/>
                  <a:pt x="85" y="0"/>
                  <a:pt x="191" y="0"/>
                </a:cubicBezTo>
                <a:close/>
                <a:moveTo>
                  <a:pt x="328" y="205"/>
                </a:moveTo>
                <a:cubicBezTo>
                  <a:pt x="327" y="208"/>
                  <a:pt x="324" y="210"/>
                  <a:pt x="321" y="210"/>
                </a:cubicBezTo>
                <a:lnTo>
                  <a:pt x="298" y="210"/>
                </a:lnTo>
                <a:cubicBezTo>
                  <a:pt x="296" y="210"/>
                  <a:pt x="294" y="209"/>
                  <a:pt x="292" y="208"/>
                </a:cubicBezTo>
                <a:lnTo>
                  <a:pt x="191" y="102"/>
                </a:lnTo>
                <a:lnTo>
                  <a:pt x="89" y="208"/>
                </a:lnTo>
                <a:cubicBezTo>
                  <a:pt x="88" y="209"/>
                  <a:pt x="86" y="210"/>
                  <a:pt x="84" y="210"/>
                </a:cubicBezTo>
                <a:lnTo>
                  <a:pt x="60" y="210"/>
                </a:lnTo>
                <a:cubicBezTo>
                  <a:pt x="57" y="210"/>
                  <a:pt x="55" y="208"/>
                  <a:pt x="53" y="205"/>
                </a:cubicBezTo>
                <a:cubicBezTo>
                  <a:pt x="52" y="203"/>
                  <a:pt x="53" y="200"/>
                  <a:pt x="55" y="197"/>
                </a:cubicBezTo>
                <a:lnTo>
                  <a:pt x="184" y="63"/>
                </a:lnTo>
                <a:cubicBezTo>
                  <a:pt x="186" y="61"/>
                  <a:pt x="188" y="60"/>
                  <a:pt x="191" y="60"/>
                </a:cubicBezTo>
                <a:cubicBezTo>
                  <a:pt x="193" y="60"/>
                  <a:pt x="196" y="61"/>
                  <a:pt x="197" y="63"/>
                </a:cubicBezTo>
                <a:lnTo>
                  <a:pt x="327" y="197"/>
                </a:lnTo>
                <a:cubicBezTo>
                  <a:pt x="329" y="200"/>
                  <a:pt x="329" y="203"/>
                  <a:pt x="328" y="205"/>
                </a:cubicBezTo>
                <a:close/>
                <a:moveTo>
                  <a:pt x="96" y="218"/>
                </a:moveTo>
                <a:lnTo>
                  <a:pt x="96" y="218"/>
                </a:lnTo>
                <a:lnTo>
                  <a:pt x="96" y="298"/>
                </a:lnTo>
                <a:cubicBezTo>
                  <a:pt x="96" y="306"/>
                  <a:pt x="101" y="312"/>
                  <a:pt x="107" y="312"/>
                </a:cubicBezTo>
                <a:lnTo>
                  <a:pt x="160" y="312"/>
                </a:lnTo>
                <a:lnTo>
                  <a:pt x="160" y="224"/>
                </a:lnTo>
                <a:cubicBezTo>
                  <a:pt x="160" y="217"/>
                  <a:pt x="166" y="211"/>
                  <a:pt x="174" y="211"/>
                </a:cubicBezTo>
                <a:lnTo>
                  <a:pt x="208" y="211"/>
                </a:lnTo>
                <a:cubicBezTo>
                  <a:pt x="215" y="211"/>
                  <a:pt x="221" y="217"/>
                  <a:pt x="221" y="224"/>
                </a:cubicBezTo>
                <a:lnTo>
                  <a:pt x="221" y="312"/>
                </a:lnTo>
                <a:lnTo>
                  <a:pt x="274" y="312"/>
                </a:lnTo>
                <a:cubicBezTo>
                  <a:pt x="280" y="312"/>
                  <a:pt x="285" y="306"/>
                  <a:pt x="285" y="298"/>
                </a:cubicBezTo>
                <a:lnTo>
                  <a:pt x="285" y="218"/>
                </a:lnTo>
                <a:lnTo>
                  <a:pt x="191" y="119"/>
                </a:lnTo>
                <a:lnTo>
                  <a:pt x="96" y="218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0" name="Freeform 15">
            <a:hlinkClick r:id="" action="ppaction://hlinkshowjump?jump=previousslide"/>
          </p:cNvPr>
          <p:cNvSpPr>
            <a:spLocks noEditPoints="1"/>
          </p:cNvSpPr>
          <p:nvPr userDrawn="1"/>
        </p:nvSpPr>
        <p:spPr>
          <a:xfrm>
            <a:off x="10490200" y="6600825"/>
            <a:ext cx="195263" cy="209550"/>
          </a:xfrm>
          <a:custGeom>
            <a:avLst/>
            <a:gdLst/>
            <a:ahLst/>
            <a:cxnLst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  <a:cxn ang="0">
                <a:pos x="98584695" y="26800815"/>
              </a:cxn>
              <a:cxn ang="0">
                <a:pos x="98584695" y="141236336"/>
              </a:cxn>
              <a:cxn ang="0">
                <a:pos x="11277481" y="83805862"/>
              </a:cxn>
              <a:cxn ang="0">
                <a:pos x="98584695" y="26800815"/>
              </a:cxn>
              <a:cxn ang="0">
                <a:pos x="90217811" y="41264790"/>
              </a:cxn>
              <a:cxn ang="0">
                <a:pos x="90217811" y="41264790"/>
              </a:cxn>
              <a:cxn ang="0">
                <a:pos x="24737273" y="83805862"/>
              </a:cxn>
              <a:cxn ang="0">
                <a:pos x="90217811" y="126772361"/>
              </a:cxn>
              <a:cxn ang="0">
                <a:pos x="90217811" y="41264790"/>
              </a:cxn>
            </a:cxnLst>
            <a:rect l="0" t="0" r="0" b="0"/>
            <a:pathLst>
              <a:path w="382" h="382">
                <a:moveTo>
                  <a:pt x="191" y="0"/>
                </a:moveTo>
                <a:cubicBezTo>
                  <a:pt x="297" y="0"/>
                  <a:pt x="382" y="85"/>
                  <a:pt x="382" y="191"/>
                </a:cubicBezTo>
                <a:cubicBezTo>
                  <a:pt x="382" y="296"/>
                  <a:pt x="297" y="382"/>
                  <a:pt x="191" y="382"/>
                </a:cubicBezTo>
                <a:cubicBezTo>
                  <a:pt x="86" y="382"/>
                  <a:pt x="0" y="296"/>
                  <a:pt x="0" y="191"/>
                </a:cubicBezTo>
                <a:cubicBezTo>
                  <a:pt x="0" y="85"/>
                  <a:pt x="86" y="0"/>
                  <a:pt x="191" y="0"/>
                </a:cubicBezTo>
                <a:close/>
                <a:moveTo>
                  <a:pt x="271" y="63"/>
                </a:moveTo>
                <a:lnTo>
                  <a:pt x="271" y="332"/>
                </a:lnTo>
                <a:lnTo>
                  <a:pt x="31" y="197"/>
                </a:lnTo>
                <a:lnTo>
                  <a:pt x="271" y="63"/>
                </a:lnTo>
                <a:close/>
                <a:moveTo>
                  <a:pt x="248" y="97"/>
                </a:moveTo>
                <a:lnTo>
                  <a:pt x="248" y="97"/>
                </a:lnTo>
                <a:lnTo>
                  <a:pt x="68" y="197"/>
                </a:lnTo>
                <a:lnTo>
                  <a:pt x="248" y="298"/>
                </a:lnTo>
                <a:lnTo>
                  <a:pt x="248" y="97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1" name="Freeform 16">
            <a:hlinkClick r:id="" action="ppaction://hlinkshowjump?jump=lastslide"/>
          </p:cNvPr>
          <p:cNvSpPr>
            <a:spLocks noEditPoints="1"/>
          </p:cNvSpPr>
          <p:nvPr userDrawn="1"/>
        </p:nvSpPr>
        <p:spPr>
          <a:xfrm>
            <a:off x="11628438" y="6600825"/>
            <a:ext cx="193675" cy="209550"/>
          </a:xfrm>
          <a:custGeom>
            <a:avLst/>
            <a:gdLst/>
            <a:ahLst/>
            <a:cxnLst>
              <a:cxn ang="0">
                <a:pos x="29621193" y="33607650"/>
              </a:cxn>
              <a:cxn ang="0">
                <a:pos x="91057742" y="83380434"/>
              </a:cxn>
              <a:cxn ang="0">
                <a:pos x="29621193" y="132728342"/>
              </a:cxn>
              <a:cxn ang="0">
                <a:pos x="29621193" y="33607650"/>
              </a:cxn>
              <a:cxn ang="0">
                <a:pos x="35106599" y="121667784"/>
              </a:cxn>
              <a:cxn ang="0">
                <a:pos x="35106599" y="121667784"/>
              </a:cxn>
              <a:cxn ang="0">
                <a:pos x="82281093" y="83380434"/>
              </a:cxn>
              <a:cxn ang="0">
                <a:pos x="35106599" y="45093635"/>
              </a:cxn>
              <a:cxn ang="0">
                <a:pos x="35106599" y="121667784"/>
              </a:cxn>
              <a:cxn ang="0">
                <a:pos x="97274366" y="132728342"/>
              </a:cxn>
              <a:cxn ang="0">
                <a:pos x="97274366" y="132728342"/>
              </a:cxn>
              <a:cxn ang="0">
                <a:pos x="97274366" y="33607650"/>
              </a:cxn>
              <a:cxn ang="0">
                <a:pos x="105319798" y="33607650"/>
              </a:cxn>
              <a:cxn ang="0">
                <a:pos x="105319798" y="132728342"/>
              </a:cxn>
              <a:cxn ang="0">
                <a:pos x="97274366" y="132728342"/>
              </a:cxn>
              <a:cxn ang="0">
                <a:pos x="69847335" y="0"/>
              </a:cxn>
              <a:cxn ang="0">
                <a:pos x="0" y="81253849"/>
              </a:cxn>
              <a:cxn ang="0">
                <a:pos x="69847335" y="162507147"/>
              </a:cxn>
              <a:cxn ang="0">
                <a:pos x="139329317" y="81253849"/>
              </a:cxn>
              <a:cxn ang="0">
                <a:pos x="69847335" y="0"/>
              </a:cxn>
            </a:cxnLst>
            <a:rect l="0" t="0" r="0" b="0"/>
            <a:pathLst>
              <a:path w="381" h="382">
                <a:moveTo>
                  <a:pt x="81" y="79"/>
                </a:moveTo>
                <a:lnTo>
                  <a:pt x="249" y="196"/>
                </a:lnTo>
                <a:lnTo>
                  <a:pt x="81" y="312"/>
                </a:lnTo>
                <a:lnTo>
                  <a:pt x="81" y="79"/>
                </a:lnTo>
                <a:close/>
                <a:moveTo>
                  <a:pt x="96" y="286"/>
                </a:moveTo>
                <a:lnTo>
                  <a:pt x="96" y="286"/>
                </a:lnTo>
                <a:lnTo>
                  <a:pt x="225" y="196"/>
                </a:lnTo>
                <a:lnTo>
                  <a:pt x="96" y="106"/>
                </a:lnTo>
                <a:lnTo>
                  <a:pt x="96" y="286"/>
                </a:lnTo>
                <a:close/>
                <a:moveTo>
                  <a:pt x="266" y="312"/>
                </a:moveTo>
                <a:lnTo>
                  <a:pt x="266" y="312"/>
                </a:lnTo>
                <a:lnTo>
                  <a:pt x="266" y="79"/>
                </a:lnTo>
                <a:lnTo>
                  <a:pt x="288" y="79"/>
                </a:lnTo>
                <a:lnTo>
                  <a:pt x="288" y="312"/>
                </a:lnTo>
                <a:lnTo>
                  <a:pt x="266" y="312"/>
                </a:lnTo>
                <a:close/>
                <a:moveTo>
                  <a:pt x="191" y="0"/>
                </a:moveTo>
                <a:cubicBezTo>
                  <a:pt x="85" y="0"/>
                  <a:pt x="0" y="85"/>
                  <a:pt x="0" y="191"/>
                </a:cubicBezTo>
                <a:cubicBezTo>
                  <a:pt x="0" y="296"/>
                  <a:pt x="85" y="382"/>
                  <a:pt x="191" y="382"/>
                </a:cubicBezTo>
                <a:cubicBezTo>
                  <a:pt x="296" y="382"/>
                  <a:pt x="381" y="296"/>
                  <a:pt x="381" y="191"/>
                </a:cubicBezTo>
                <a:cubicBezTo>
                  <a:pt x="381" y="85"/>
                  <a:pt x="296" y="0"/>
                  <a:pt x="191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2" name="Freeform 17">
            <a:hlinkClick r:id="" action="ppaction://hlinkshowjump?jump=nextslide"/>
          </p:cNvPr>
          <p:cNvSpPr>
            <a:spLocks noEditPoints="1"/>
          </p:cNvSpPr>
          <p:nvPr userDrawn="1"/>
        </p:nvSpPr>
        <p:spPr>
          <a:xfrm>
            <a:off x="11341100" y="6600825"/>
            <a:ext cx="193675" cy="209550"/>
          </a:xfrm>
          <a:custGeom>
            <a:avLst/>
            <a:gdLst/>
            <a:ahLst/>
            <a:cxnLst>
              <a:cxn ang="0">
                <a:pos x="69847335" y="0"/>
              </a:cxn>
              <a:cxn ang="0">
                <a:pos x="0" y="81253849"/>
              </a:cxn>
              <a:cxn ang="0">
                <a:pos x="69847335" y="162507147"/>
              </a:cxn>
              <a:cxn ang="0">
                <a:pos x="139329317" y="81253849"/>
              </a:cxn>
              <a:cxn ang="0">
                <a:pos x="69847335" y="0"/>
              </a:cxn>
              <a:cxn ang="0">
                <a:pos x="40592006" y="26800815"/>
              </a:cxn>
              <a:cxn ang="0">
                <a:pos x="40592006" y="141236336"/>
              </a:cxn>
              <a:cxn ang="0">
                <a:pos x="128358504" y="83805862"/>
              </a:cxn>
              <a:cxn ang="0">
                <a:pos x="40592006" y="26800815"/>
              </a:cxn>
              <a:cxn ang="0">
                <a:pos x="49002792" y="41264790"/>
              </a:cxn>
              <a:cxn ang="0">
                <a:pos x="49002792" y="41264790"/>
              </a:cxn>
              <a:cxn ang="0">
                <a:pos x="114827666" y="83805862"/>
              </a:cxn>
              <a:cxn ang="0">
                <a:pos x="49002792" y="126772361"/>
              </a:cxn>
              <a:cxn ang="0">
                <a:pos x="49002792" y="41264790"/>
              </a:cxn>
            </a:cxnLst>
            <a:rect l="0" t="0" r="0" b="0"/>
            <a:pathLst>
              <a:path w="381" h="382">
                <a:moveTo>
                  <a:pt x="191" y="0"/>
                </a:moveTo>
                <a:cubicBezTo>
                  <a:pt x="85" y="0"/>
                  <a:pt x="0" y="85"/>
                  <a:pt x="0" y="191"/>
                </a:cubicBezTo>
                <a:cubicBezTo>
                  <a:pt x="0" y="296"/>
                  <a:pt x="85" y="382"/>
                  <a:pt x="191" y="382"/>
                </a:cubicBezTo>
                <a:cubicBezTo>
                  <a:pt x="296" y="382"/>
                  <a:pt x="381" y="296"/>
                  <a:pt x="381" y="191"/>
                </a:cubicBezTo>
                <a:cubicBezTo>
                  <a:pt x="381" y="85"/>
                  <a:pt x="296" y="0"/>
                  <a:pt x="191" y="0"/>
                </a:cubicBezTo>
                <a:close/>
                <a:moveTo>
                  <a:pt x="111" y="63"/>
                </a:moveTo>
                <a:lnTo>
                  <a:pt x="111" y="332"/>
                </a:lnTo>
                <a:lnTo>
                  <a:pt x="351" y="197"/>
                </a:lnTo>
                <a:lnTo>
                  <a:pt x="111" y="63"/>
                </a:lnTo>
                <a:close/>
                <a:moveTo>
                  <a:pt x="134" y="97"/>
                </a:moveTo>
                <a:lnTo>
                  <a:pt x="134" y="97"/>
                </a:lnTo>
                <a:lnTo>
                  <a:pt x="314" y="197"/>
                </a:lnTo>
                <a:lnTo>
                  <a:pt x="134" y="298"/>
                </a:lnTo>
                <a:lnTo>
                  <a:pt x="134" y="97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812463" y="6577013"/>
            <a:ext cx="398463" cy="2762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 eaLnBrk="1" hangingPunct="1"/>
            <a:fld id="{9A0DB2DC-4C9A-4742-B13C-FB6460FD3503}" type="slidenum">
              <a:rPr lang="zh-CN" altLang="en-US" sz="12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66727" y="1626528"/>
            <a:ext cx="9289716" cy="63500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66727" y="2261528"/>
            <a:ext cx="9289716" cy="427707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 rotWithShape="1"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37020" y="47133"/>
            <a:ext cx="1828462" cy="501547"/>
          </a:xfrm>
          <a:prstGeom prst="rect">
            <a:avLst/>
          </a:prstGeom>
        </p:spPr>
      </p:pic>
      <p:sp>
        <p:nvSpPr>
          <p:cNvPr id="5" name="文本框 4"/>
          <p:cNvSpPr txBox="1"/>
          <p:nvPr userDrawn="1"/>
        </p:nvSpPr>
        <p:spPr>
          <a:xfrm>
            <a:off x="-48244" y="476672"/>
            <a:ext cx="19709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latin typeface="幼圆" panose="02010509060101010101" pitchFamily="49" charset="-122"/>
                <a:ea typeface="幼圆" panose="02010509060101010101" pitchFamily="49" charset="-122"/>
              </a:rPr>
              <a:t>弘扬创客精神 激发创新活力</a:t>
            </a:r>
            <a:endParaRPr lang="zh-CN" altLang="en-US" sz="1100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2354759" y="159023"/>
            <a:ext cx="9577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作品名称：</a:t>
            </a:r>
            <a:endParaRPr lang="zh-CN" altLang="en-US" sz="2400" dirty="0">
              <a:solidFill>
                <a:schemeClr val="tx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16"/>
          <p:cNvSpPr txBox="1"/>
          <p:nvPr userDrawn="1"/>
        </p:nvSpPr>
        <p:spPr>
          <a:xfrm>
            <a:off x="187325" y="6567488"/>
            <a:ext cx="7135986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山东省大学生创客大赛组委会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·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济南创新方法研究会版权所有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6" y="457200"/>
            <a:ext cx="393428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5887" y="987426"/>
            <a:ext cx="6175415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26" y="2057400"/>
            <a:ext cx="393428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6" y="457200"/>
            <a:ext cx="393428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5887" y="987426"/>
            <a:ext cx="6175415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26" y="2057400"/>
            <a:ext cx="393428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637" y="1825625"/>
            <a:ext cx="10521077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9444" y="365125"/>
            <a:ext cx="2630269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637" y="365125"/>
            <a:ext cx="7738328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739" y="4406902"/>
            <a:ext cx="103677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739" y="2906713"/>
            <a:ext cx="1036772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80" y="1600202"/>
            <a:ext cx="541249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4592" y="1600202"/>
            <a:ext cx="54140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80" y="274638"/>
            <a:ext cx="1097899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80" y="1535113"/>
            <a:ext cx="539026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80" y="2174875"/>
            <a:ext cx="539026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820" y="1535113"/>
            <a:ext cx="53918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820" y="2174875"/>
            <a:ext cx="53918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325228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80" y="273050"/>
            <a:ext cx="40137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471" y="273052"/>
            <a:ext cx="6819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80" y="1435102"/>
            <a:ext cx="401372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088" y="4800600"/>
            <a:ext cx="73193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1088" y="612775"/>
            <a:ext cx="7319328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1088" y="5367338"/>
            <a:ext cx="73193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841375" y="590550"/>
            <a:ext cx="10515600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841375" y="1600200"/>
            <a:ext cx="10515600" cy="42767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accent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3"/>
          </a:solidFill>
          <a:latin typeface="+mn-lt"/>
          <a:ea typeface="仿宋_GB2312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6.emf"/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46847" y="3789040"/>
            <a:ext cx="7272808" cy="2958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参赛编号</a:t>
            </a:r>
            <a:r>
              <a:rPr lang="zh-CN" altLang="en-US" dirty="0">
                <a:latin typeface="等线" panose="02010600030101010101" charset="-122"/>
                <a:ea typeface="等线" panose="02010600030101010101" charset="-122"/>
                <a:cs typeface="+mn-cs"/>
              </a:rPr>
              <a:t>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作品名称：   </a:t>
            </a:r>
            <a:endParaRPr lang="en-US" altLang="zh-CN" dirty="0">
              <a:solidFill>
                <a:prstClr val="black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参赛选手：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指导教师：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参赛学校：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推荐等级：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dirty="0">
              <a:solidFill>
                <a:prstClr val="black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 userDrawn="1"/>
        </p:nvSpPr>
        <p:spPr bwMode="auto">
          <a:xfrm>
            <a:off x="1058615" y="1892180"/>
            <a:ext cx="10153128" cy="6581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p>
            <a:pPr algn="ctr"/>
            <a:r>
              <a:rPr lang="zh-CN" altLang="en-US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届山东省大学生创客大赛</a:t>
            </a:r>
            <a:endParaRPr lang="zh-CN" altLang="en-US" sz="3600" b="0" kern="1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 userDrawn="1"/>
        </p:nvSpPr>
        <p:spPr>
          <a:xfrm>
            <a:off x="3232150" y="2922905"/>
            <a:ext cx="63785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 algn="ctr">
              <a:buClr>
                <a:srgbClr val="FF0000"/>
              </a:buClr>
              <a:buFont typeface="Wingdings" panose="05000000000000000000" pitchFamily="2" charset="2"/>
              <a:buChar char="p"/>
            </a:pPr>
            <a:r>
              <a:rPr lang="zh-CN" altLang="en-US" sz="2000" u="sng" dirty="0"/>
              <a:t>（</a:t>
            </a:r>
            <a:r>
              <a:rPr lang="en-US" altLang="zh-CN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000" u="sng" dirty="0"/>
              <a:t>类：自主命题专项赛</a:t>
            </a:r>
            <a:r>
              <a:rPr lang="en-US" altLang="zh-CN" sz="2000" u="sng" dirty="0"/>
              <a:t>/</a:t>
            </a:r>
            <a:r>
              <a:rPr lang="zh-CN" altLang="en-US" sz="2000" u="sng" dirty="0"/>
              <a:t>日用品创新专项赛）</a:t>
            </a:r>
            <a:endParaRPr lang="zh-CN" altLang="en-US" sz="2000" u="sng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94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49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9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9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9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49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0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0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09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1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创新过程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3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4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5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6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7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20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21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22" name="Freeform 5"/>
          <p:cNvSpPr/>
          <p:nvPr/>
        </p:nvSpPr>
        <p:spPr>
          <a:xfrm>
            <a:off x="1773238" y="274002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4287648"/>
            <a:ext cx="1745133" cy="1877651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展示作品仿真动画、运行视频或讲解视频。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“创新过程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图纸照片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动态演示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取得成果”综合评价满分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30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195513" y="1304210"/>
            <a:ext cx="61245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作品动画、视频展示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不超过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分钟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)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200" dirty="0">
                <a:sym typeface="Wingdings" panose="05000000000000000000" pitchFamily="2" charset="2"/>
              </a:rPr>
              <a:t>(</a:t>
            </a:r>
            <a:r>
              <a:rPr lang="zh-CN" altLang="en-US" sz="1200" dirty="0">
                <a:sym typeface="Wingdings" panose="05000000000000000000" pitchFamily="2" charset="2"/>
              </a:rPr>
              <a:t>注意不使用超链接能够在</a:t>
            </a:r>
            <a:r>
              <a:rPr lang="en-US" altLang="zh-CN" sz="1200" dirty="0">
                <a:sym typeface="Wingdings" panose="05000000000000000000" pitchFamily="2" charset="2"/>
              </a:rPr>
              <a:t>PPT</a:t>
            </a:r>
            <a:r>
              <a:rPr lang="zh-CN" altLang="en-US" sz="1200" dirty="0">
                <a:sym typeface="Wingdings" panose="05000000000000000000" pitchFamily="2" charset="2"/>
              </a:rPr>
              <a:t>中独立播放）</a:t>
            </a:r>
            <a:endParaRPr kumimoji="0" lang="zh-CN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5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6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7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8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51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2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2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2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523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4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3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3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3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5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创新过程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36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7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38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9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40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41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44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45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46" name="Freeform 5"/>
          <p:cNvSpPr/>
          <p:nvPr/>
        </p:nvSpPr>
        <p:spPr>
          <a:xfrm>
            <a:off x="1773238" y="3182938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4287647"/>
            <a:ext cx="1745133" cy="2165681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展示该作品已取得的成果：如专利申请、论文发表、奖项获得、成果转化等。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“创新过程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图纸照片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动态演示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取得成果”综合评价满分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30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10743" y="1340922"/>
            <a:ext cx="9493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该作品已获成果清单：</a:t>
            </a:r>
            <a:endParaRPr lang="en-US" altLang="zh-CN" sz="1400" dirty="0"/>
          </a:p>
          <a:p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endParaRPr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: 圆角 3"/>
          <p:cNvSpPr/>
          <p:nvPr/>
        </p:nvSpPr>
        <p:spPr bwMode="auto">
          <a:xfrm>
            <a:off x="2354759" y="2597150"/>
            <a:ext cx="9649072" cy="3856179"/>
          </a:xfrm>
          <a:prstGeom prst="roundRect">
            <a:avLst>
              <a:gd name="adj" fmla="val 4564"/>
            </a:avLst>
          </a:prstGeom>
          <a:solidFill>
            <a:srgbClr val="A19A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证书展示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56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7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58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9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创新过程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0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1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2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3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4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5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8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9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70" name="Freeform 5"/>
          <p:cNvSpPr/>
          <p:nvPr/>
        </p:nvSpPr>
        <p:spPr>
          <a:xfrm>
            <a:off x="1773238" y="3643313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对话气泡: 圆角矩形 11"/>
          <p:cNvSpPr/>
          <p:nvPr/>
        </p:nvSpPr>
        <p:spPr bwMode="auto">
          <a:xfrm>
            <a:off x="122511" y="4287647"/>
            <a:ext cx="1745133" cy="2165683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创新点的总结能够充分反映创客的创意水平、创新能力与科技写作能力。建议总结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2-3</a:t>
            </a: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条。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354759" y="1576387"/>
            <a:ext cx="955466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创新点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创新点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创新点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4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1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61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5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6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27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8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29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0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33" name="Freeform 5"/>
          <p:cNvSpPr/>
          <p:nvPr/>
        </p:nvSpPr>
        <p:spPr>
          <a:xfrm>
            <a:off x="1773238" y="140017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417" y="3098608"/>
            <a:ext cx="1745133" cy="3282715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商业计划满分</a:t>
            </a:r>
            <a:r>
              <a:rPr kumimoji="0" lang="en-US" altLang="zh-C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20</a:t>
            </a: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分。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目前状态重点说明两点，一是作品的成熟度，处于创意阶段、实验阶段、试点阶段还是推广阶段？二是相关行业发展状态，处于婴儿期、成长期、成熟期还是衰退期？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5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638"/>
            <a:ext cx="96551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en-US" dirty="0"/>
              <a:t>作品成熟度：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en-US" dirty="0"/>
              <a:t>行业成熟度：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en-US" dirty="0"/>
              <a:t>转化情况与证明：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4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1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61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2" name="直接连接符 21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直接连接符 22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直接连接符 23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417" y="3098609"/>
            <a:ext cx="1745133" cy="155452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根据作品成熟度和行业成熟度进行针对性的市场分析。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5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3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4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65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6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67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8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71" name="Freeform 5"/>
          <p:cNvSpPr/>
          <p:nvPr/>
        </p:nvSpPr>
        <p:spPr>
          <a:xfrm>
            <a:off x="1773238" y="22987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7693" name="图片 9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94" name="图片 97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95" name="图片 98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96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97" name="TextBox 100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8" name="TextBox 101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9" name="TextBox 102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700" name="TextBox 103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7701" name="图片 10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702" name="图片 10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96417" y="3098609"/>
            <a:ext cx="1745133" cy="155452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根据作品成熟度、行业成熟度和市场分析结果，做出简明扼要的推广策略与计划。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35" name="TextBox 53"/>
          <p:cNvSpPr txBox="1"/>
          <p:nvPr/>
        </p:nvSpPr>
        <p:spPr>
          <a:xfrm>
            <a:off x="450850" y="1417638"/>
            <a:ext cx="1615877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指导教师推荐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3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37" name="TextBox 55"/>
          <p:cNvSpPr txBox="1"/>
          <p:nvPr/>
        </p:nvSpPr>
        <p:spPr>
          <a:xfrm>
            <a:off x="450850" y="1881188"/>
            <a:ext cx="1279525" cy="33855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专家推荐信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3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39" name="TextBox 57"/>
          <p:cNvSpPr txBox="1"/>
          <p:nvPr/>
        </p:nvSpPr>
        <p:spPr>
          <a:xfrm>
            <a:off x="450850" y="2332038"/>
            <a:ext cx="1524000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学校评审推荐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0" name="Freeform 5"/>
          <p:cNvSpPr/>
          <p:nvPr/>
        </p:nvSpPr>
        <p:spPr>
          <a:xfrm>
            <a:off x="1773238" y="140017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0741" name="图片 71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2" name="图片 7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3" name="图片 7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44" name="Rectangle 14"/>
          <p:cNvSpPr/>
          <p:nvPr/>
        </p:nvSpPr>
        <p:spPr>
          <a:xfrm>
            <a:off x="7138988" y="1135063"/>
            <a:ext cx="1620837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45" name="TextBox 75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6" name="TextBox 76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7" name="TextBox 77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8" name="TextBox 78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49" name="图片 79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0" name="图片 80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96520" y="3098800"/>
            <a:ext cx="1744980" cy="1792605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指导教师根据创客（团队）综合科技创新水平与作品表现，对创客（团队）和作品给出客观评价。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00175"/>
            <a:ext cx="9628187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指导教师推荐评语：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指导教师姓名：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指导教师职称：</a:t>
            </a:r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学校名称：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日期：</a:t>
            </a:r>
            <a:r>
              <a:rPr lang="en-US" altLang="zh-CN" dirty="0"/>
              <a:t>     </a:t>
            </a:r>
            <a:r>
              <a:rPr lang="zh-CN" altLang="en-US" dirty="0"/>
              <a:t>年</a:t>
            </a:r>
            <a:r>
              <a:rPr lang="en-US" altLang="zh-CN" dirty="0"/>
              <a:t>   </a:t>
            </a:r>
            <a:r>
              <a:rPr lang="zh-CN" altLang="en-US" dirty="0"/>
              <a:t>月</a:t>
            </a:r>
            <a:r>
              <a:rPr lang="en-US" altLang="zh-CN" dirty="0"/>
              <a:t>    </a:t>
            </a:r>
            <a:r>
              <a:rPr lang="zh-CN" altLang="en-US" dirty="0"/>
              <a:t>日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759" name="TextBox 53"/>
          <p:cNvSpPr txBox="1"/>
          <p:nvPr/>
        </p:nvSpPr>
        <p:spPr>
          <a:xfrm>
            <a:off x="450850" y="1417638"/>
            <a:ext cx="1687885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指导教师推荐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6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761" name="TextBox 55"/>
          <p:cNvSpPr txBox="1"/>
          <p:nvPr/>
        </p:nvSpPr>
        <p:spPr>
          <a:xfrm>
            <a:off x="450850" y="1881188"/>
            <a:ext cx="1279525" cy="33855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专家推荐信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6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763" name="TextBox 57"/>
          <p:cNvSpPr txBox="1"/>
          <p:nvPr/>
        </p:nvSpPr>
        <p:spPr>
          <a:xfrm>
            <a:off x="450851" y="2332038"/>
            <a:ext cx="1524000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学校评审推荐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64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1765" name="图片 71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66" name="图片 7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67" name="图片 7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68" name="Rectangle 14"/>
          <p:cNvSpPr/>
          <p:nvPr/>
        </p:nvSpPr>
        <p:spPr>
          <a:xfrm>
            <a:off x="7138988" y="1135063"/>
            <a:ext cx="1620837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69" name="TextBox 75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70" name="TextBox 76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71" name="TextBox 77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72" name="TextBox 78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1773" name="图片 79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74" name="图片 80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96520" y="3098800"/>
            <a:ext cx="1744980" cy="2086610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专家根据创客（团队）综合科技创新水平与作品表现，对创客（团队）和作品给出客观评价。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注：此项选填。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732"/>
            <a:ext cx="9628187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专家推荐评语：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专家姓名 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专家职称：</a:t>
            </a:r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学校名称：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日期：</a:t>
            </a:r>
            <a:r>
              <a:rPr lang="en-US" altLang="zh-CN" dirty="0">
                <a:sym typeface="+mn-ea"/>
              </a:rPr>
              <a:t>     </a:t>
            </a:r>
            <a:r>
              <a:rPr lang="zh-CN" altLang="en-US" dirty="0">
                <a:sym typeface="+mn-ea"/>
              </a:rPr>
              <a:t>年</a:t>
            </a:r>
            <a:r>
              <a:rPr lang="en-US" altLang="zh-CN" dirty="0">
                <a:sym typeface="+mn-ea"/>
              </a:rPr>
              <a:t>   </a:t>
            </a:r>
            <a:r>
              <a:rPr lang="zh-CN" altLang="en-US" dirty="0">
                <a:sym typeface="+mn-ea"/>
              </a:rPr>
              <a:t>月</a:t>
            </a:r>
            <a:r>
              <a:rPr lang="en-US" altLang="zh-CN" dirty="0">
                <a:sym typeface="+mn-ea"/>
              </a:rPr>
              <a:t>    </a:t>
            </a:r>
            <a:r>
              <a:rPr lang="zh-CN" altLang="en-US" dirty="0">
                <a:sym typeface="+mn-ea"/>
              </a:rPr>
              <a:t>日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5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759" name="TextBox 53"/>
          <p:cNvSpPr txBox="1"/>
          <p:nvPr/>
        </p:nvSpPr>
        <p:spPr>
          <a:xfrm>
            <a:off x="450850" y="1417638"/>
            <a:ext cx="1687885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指导教师推荐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6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31761" name="TextBox 55"/>
          <p:cNvSpPr txBox="1"/>
          <p:nvPr/>
        </p:nvSpPr>
        <p:spPr>
          <a:xfrm>
            <a:off x="450850" y="1881188"/>
            <a:ext cx="1279525" cy="33855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专家推荐信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6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31763" name="TextBox 57"/>
          <p:cNvSpPr txBox="1"/>
          <p:nvPr/>
        </p:nvSpPr>
        <p:spPr>
          <a:xfrm>
            <a:off x="450850" y="2332038"/>
            <a:ext cx="1524000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学校评审推荐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64" name="Freeform 5"/>
          <p:cNvSpPr/>
          <p:nvPr/>
        </p:nvSpPr>
        <p:spPr>
          <a:xfrm>
            <a:off x="1773238" y="233744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1765" name="图片 71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66" name="图片 7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67" name="图片 7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68" name="Rectangle 14"/>
          <p:cNvSpPr/>
          <p:nvPr/>
        </p:nvSpPr>
        <p:spPr>
          <a:xfrm>
            <a:off x="7138988" y="1135063"/>
            <a:ext cx="1620837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69" name="TextBox 75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70" name="TextBox 76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71" name="TextBox 77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772" name="TextBox 78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1773" name="图片 79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74" name="图片 80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2254250" y="1400175"/>
            <a:ext cx="9628187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学校推荐意见：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学校领队：</a:t>
            </a:r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学校名称：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日期：</a:t>
            </a:r>
            <a:r>
              <a:rPr lang="en-US" altLang="zh-CN" dirty="0">
                <a:sym typeface="+mn-ea"/>
              </a:rPr>
              <a:t>     </a:t>
            </a:r>
            <a:r>
              <a:rPr lang="zh-CN" altLang="en-US" dirty="0">
                <a:sym typeface="+mn-ea"/>
              </a:rPr>
              <a:t>年</a:t>
            </a:r>
            <a:r>
              <a:rPr lang="en-US" altLang="zh-CN" dirty="0">
                <a:sym typeface="+mn-ea"/>
              </a:rPr>
              <a:t>   </a:t>
            </a:r>
            <a:r>
              <a:rPr lang="zh-CN" altLang="en-US" dirty="0">
                <a:sym typeface="+mn-ea"/>
              </a:rPr>
              <a:t>月</a:t>
            </a:r>
            <a:r>
              <a:rPr lang="en-US" altLang="zh-CN" dirty="0">
                <a:sym typeface="+mn-ea"/>
              </a:rPr>
              <a:t>    </a:t>
            </a:r>
            <a:r>
              <a:rPr lang="zh-CN" altLang="en-US" dirty="0">
                <a:sym typeface="+mn-ea"/>
              </a:rPr>
              <a:t>日</a:t>
            </a:r>
            <a:endParaRPr lang="zh-CN" altLang="en-US" dirty="0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520" y="3098800"/>
            <a:ext cx="1744980" cy="1658620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p>
            <a:pPr rtl="0"/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学校（领队）根据初赛（校赛）评审结果填写推荐意见。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注：此项选填。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8"/>
          <p:cNvSpPr/>
          <p:nvPr/>
        </p:nvSpPr>
        <p:spPr>
          <a:xfrm>
            <a:off x="447701" y="1530995"/>
            <a:ext cx="5040313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zh-CN" altLang="en-US" sz="4400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敬请指导</a:t>
            </a:r>
            <a:endParaRPr lang="zh-CN" altLang="en-US" sz="4400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3" name="矩形 9"/>
          <p:cNvSpPr/>
          <p:nvPr/>
        </p:nvSpPr>
        <p:spPr>
          <a:xfrm>
            <a:off x="410543" y="754063"/>
            <a:ext cx="5032375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en-US" altLang="zh-CN" sz="48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THANK YOU</a:t>
            </a:r>
            <a:endParaRPr lang="en-US" altLang="x-none" sz="48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7921600" y="2342907"/>
            <a:ext cx="1828462" cy="501547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091063" y="4479531"/>
            <a:ext cx="6937925" cy="1706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effectLst/>
                <a:latin typeface="仿宋" panose="02010609060101010101" charset="-122"/>
                <a:ea typeface="仿宋" panose="02010609060101010101" charset="-122"/>
              </a:rPr>
              <a:t>主办单位：山东省科学技术协会、共青团山东省委员会、山东省发展和改革委员会、山东省经济和信息化委员会、山东省教育厅、山东省人力资源和社会保障厅</a:t>
            </a:r>
            <a:endParaRPr lang="zh-CN" altLang="zh-CN" sz="1100" kern="100" dirty="0"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latin typeface="仿宋" panose="02010609060101010101" charset="-122"/>
                <a:ea typeface="仿宋" panose="02010609060101010101" charset="-122"/>
              </a:rPr>
              <a:t>承办单位：济南市科学技术协会、济南创新方法研究会</a:t>
            </a:r>
            <a:endParaRPr lang="zh-CN" altLang="zh-CN" sz="1400" kern="100" dirty="0"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latin typeface="仿宋" panose="02010609060101010101" charset="-122"/>
                <a:ea typeface="仿宋" panose="02010609060101010101" charset="-122"/>
              </a:rPr>
              <a:t>协办单位：山东建筑大学创新设计研究中心、济南萃智信息科技有限公司</a:t>
            </a:r>
            <a:endParaRPr lang="en-US" altLang="zh-CN" sz="1400" kern="100" dirty="0"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官方网址：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www.sdtriz.cn</a:t>
            </a:r>
            <a:r>
              <a:rPr lang="en-US" altLang="zh-CN" sz="1400" kern="100" dirty="0">
                <a:latin typeface="仿宋" panose="02010609060101010101" charset="-122"/>
                <a:ea typeface="仿宋" panose="02010609060101010101" charset="-122"/>
              </a:rPr>
              <a:t>   </a:t>
            </a: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大赛邮箱：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sdckds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@126.com </a:t>
            </a:r>
            <a:r>
              <a:rPr lang="en-US" altLang="zh-CN" sz="1400" kern="100" dirty="0">
                <a:latin typeface="仿宋" panose="02010609060101010101" charset="-122"/>
                <a:ea typeface="仿宋" panose="02010609060101010101" charset="-122"/>
              </a:rPr>
              <a:t> </a:t>
            </a: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公众号：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ISTRIZ</a:t>
            </a:r>
            <a:endParaRPr lang="zh-CN" altLang="en-US" sz="1400" kern="100" dirty="0"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179295" y="4073489"/>
            <a:ext cx="3312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弘扬创客精神</a:t>
            </a:r>
            <a:r>
              <a:rPr lang="zh-CN" altLang="zh-CN" sz="1800" dirty="0">
                <a:effectLst/>
                <a:ea typeface="Times New Roman" panose="02020603050405020304" pitchFamily="18" charset="0"/>
              </a:rPr>
              <a:t>  </a:t>
            </a:r>
            <a:r>
              <a:rPr lang="zh-CN" alt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激发创新活力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638606" y="2868989"/>
            <a:ext cx="6102350" cy="1140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</a:pPr>
            <a:r>
              <a:rPr lang="zh-CN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山东省大学生科技节</a:t>
            </a:r>
            <a:endParaRPr lang="zh-CN" altLang="zh-CN" sz="16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zh-CN" sz="36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山东省大学生创客大赛</a:t>
            </a:r>
            <a:endParaRPr lang="zh-CN" altLang="zh-CN" sz="3600" b="1" kern="1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Freeform 5"/>
          <p:cNvSpPr/>
          <p:nvPr/>
        </p:nvSpPr>
        <p:spPr>
          <a:xfrm>
            <a:off x="4248150" y="0"/>
            <a:ext cx="2309813" cy="1160463"/>
          </a:xfrm>
          <a:custGeom>
            <a:avLst/>
            <a:gdLst/>
            <a:ahLst/>
            <a:cxnLst>
              <a:cxn ang="0">
                <a:pos x="2309654" y="0"/>
              </a:cxn>
              <a:cxn ang="0">
                <a:pos x="1187255" y="1141649"/>
              </a:cxn>
              <a:cxn ang="0">
                <a:pos x="1121737" y="1141649"/>
              </a:cxn>
              <a:cxn ang="0">
                <a:pos x="0" y="0"/>
              </a:cxn>
              <a:cxn ang="0">
                <a:pos x="2309654" y="0"/>
              </a:cxn>
            </a:cxnLst>
            <a:rect l="0" t="0" r="0" b="0"/>
            <a:pathLst>
              <a:path w="3490" h="1722">
                <a:moveTo>
                  <a:pt x="3490" y="0"/>
                </a:moveTo>
                <a:lnTo>
                  <a:pt x="1794" y="1695"/>
                </a:lnTo>
                <a:cubicBezTo>
                  <a:pt x="1767" y="1722"/>
                  <a:pt x="1723" y="1722"/>
                  <a:pt x="1695" y="1695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等腰三角形 69"/>
          <p:cNvSpPr/>
          <p:nvPr/>
        </p:nvSpPr>
        <p:spPr>
          <a:xfrm flipV="1">
            <a:off x="4183063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1298450"/>
                </a:moveTo>
                <a:lnTo>
                  <a:pt x="1082973" y="1298450"/>
                </a:lnTo>
                <a:cubicBezTo>
                  <a:pt x="1126846" y="1298450"/>
                  <a:pt x="1162412" y="1262884"/>
                  <a:pt x="1162412" y="1219011"/>
                </a:cubicBezTo>
                <a:lnTo>
                  <a:pt x="1162412" y="215479"/>
                </a:lnTo>
                <a:cubicBezTo>
                  <a:pt x="1162412" y="171606"/>
                  <a:pt x="1126846" y="136040"/>
                  <a:pt x="1082973" y="136040"/>
                </a:cubicBezTo>
                <a:lnTo>
                  <a:pt x="763493" y="136040"/>
                </a:lnTo>
                <a:lnTo>
                  <a:pt x="581206" y="0"/>
                </a:lnTo>
                <a:lnTo>
                  <a:pt x="398920" y="136040"/>
                </a:lnTo>
                <a:lnTo>
                  <a:pt x="79439" y="136040"/>
                </a:lnTo>
                <a:cubicBezTo>
                  <a:pt x="35566" y="136040"/>
                  <a:pt x="0" y="171606"/>
                  <a:pt x="0" y="215479"/>
                </a:cubicBezTo>
                <a:lnTo>
                  <a:pt x="0" y="1219011"/>
                </a:lnTo>
                <a:cubicBezTo>
                  <a:pt x="0" y="1262884"/>
                  <a:pt x="35566" y="1298450"/>
                  <a:pt x="79439" y="129845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等腰三角形 3"/>
          <p:cNvSpPr/>
          <p:nvPr/>
        </p:nvSpPr>
        <p:spPr>
          <a:xfrm flipV="1">
            <a:off x="1489075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1298450"/>
                </a:moveTo>
                <a:lnTo>
                  <a:pt x="1082973" y="1298450"/>
                </a:lnTo>
                <a:cubicBezTo>
                  <a:pt x="1126846" y="1298450"/>
                  <a:pt x="1162412" y="1262884"/>
                  <a:pt x="1162412" y="1219011"/>
                </a:cubicBezTo>
                <a:lnTo>
                  <a:pt x="1162412" y="215479"/>
                </a:lnTo>
                <a:cubicBezTo>
                  <a:pt x="1162412" y="171606"/>
                  <a:pt x="1126846" y="136040"/>
                  <a:pt x="1082973" y="136040"/>
                </a:cubicBezTo>
                <a:lnTo>
                  <a:pt x="763492" y="136040"/>
                </a:lnTo>
                <a:lnTo>
                  <a:pt x="581206" y="0"/>
                </a:lnTo>
                <a:lnTo>
                  <a:pt x="398920" y="136040"/>
                </a:lnTo>
                <a:lnTo>
                  <a:pt x="79439" y="136040"/>
                </a:lnTo>
                <a:cubicBezTo>
                  <a:pt x="35566" y="136040"/>
                  <a:pt x="0" y="171606"/>
                  <a:pt x="0" y="215479"/>
                </a:cubicBezTo>
                <a:lnTo>
                  <a:pt x="0" y="1219011"/>
                </a:lnTo>
                <a:cubicBezTo>
                  <a:pt x="0" y="1262884"/>
                  <a:pt x="35566" y="1298450"/>
                  <a:pt x="79439" y="1298450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8" name="圆角矩形 67"/>
          <p:cNvSpPr/>
          <p:nvPr/>
        </p:nvSpPr>
        <p:spPr>
          <a:xfrm>
            <a:off x="6877050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0"/>
                </a:moveTo>
                <a:lnTo>
                  <a:pt x="1082973" y="0"/>
                </a:lnTo>
                <a:cubicBezTo>
                  <a:pt x="1126846" y="0"/>
                  <a:pt x="1162412" y="35566"/>
                  <a:pt x="1162412" y="79439"/>
                </a:cubicBezTo>
                <a:lnTo>
                  <a:pt x="1162412" y="1082971"/>
                </a:lnTo>
                <a:cubicBezTo>
                  <a:pt x="1162412" y="1126844"/>
                  <a:pt x="1126846" y="1162410"/>
                  <a:pt x="1082973" y="1162410"/>
                </a:cubicBezTo>
                <a:lnTo>
                  <a:pt x="763493" y="1162410"/>
                </a:lnTo>
                <a:lnTo>
                  <a:pt x="581206" y="1298450"/>
                </a:lnTo>
                <a:lnTo>
                  <a:pt x="398920" y="1162410"/>
                </a:lnTo>
                <a:lnTo>
                  <a:pt x="79439" y="1162410"/>
                </a:lnTo>
                <a:cubicBezTo>
                  <a:pt x="35566" y="1162410"/>
                  <a:pt x="0" y="1126844"/>
                  <a:pt x="0" y="1082971"/>
                </a:cubicBezTo>
                <a:lnTo>
                  <a:pt x="0" y="79439"/>
                </a:lnTo>
                <a:cubicBezTo>
                  <a:pt x="0" y="35566"/>
                  <a:pt x="35566" y="0"/>
                  <a:pt x="79439" y="0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9" name="圆角矩形 68"/>
          <p:cNvSpPr/>
          <p:nvPr/>
        </p:nvSpPr>
        <p:spPr>
          <a:xfrm>
            <a:off x="9499600" y="2260600"/>
            <a:ext cx="1163638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0"/>
                </a:moveTo>
                <a:lnTo>
                  <a:pt x="1082973" y="0"/>
                </a:lnTo>
                <a:cubicBezTo>
                  <a:pt x="1126846" y="0"/>
                  <a:pt x="1162412" y="35566"/>
                  <a:pt x="1162412" y="79439"/>
                </a:cubicBezTo>
                <a:lnTo>
                  <a:pt x="1162412" y="1082971"/>
                </a:lnTo>
                <a:cubicBezTo>
                  <a:pt x="1162412" y="1126844"/>
                  <a:pt x="1126846" y="1162410"/>
                  <a:pt x="1082973" y="1162410"/>
                </a:cubicBezTo>
                <a:lnTo>
                  <a:pt x="763492" y="1162410"/>
                </a:lnTo>
                <a:lnTo>
                  <a:pt x="581206" y="1298450"/>
                </a:lnTo>
                <a:lnTo>
                  <a:pt x="398920" y="1162410"/>
                </a:lnTo>
                <a:lnTo>
                  <a:pt x="79439" y="1162410"/>
                </a:lnTo>
                <a:cubicBezTo>
                  <a:pt x="35566" y="1162410"/>
                  <a:pt x="0" y="1126844"/>
                  <a:pt x="0" y="1082971"/>
                </a:cubicBezTo>
                <a:lnTo>
                  <a:pt x="0" y="79439"/>
                </a:lnTo>
                <a:cubicBezTo>
                  <a:pt x="0" y="35566"/>
                  <a:pt x="35566" y="0"/>
                  <a:pt x="79439" y="0"/>
                </a:cubicBezTo>
                <a:close/>
              </a:path>
            </a:pathLst>
          </a:custGeom>
          <a:solidFill>
            <a:schemeClr val="tx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75" name="矩形 39"/>
          <p:cNvSpPr/>
          <p:nvPr/>
        </p:nvSpPr>
        <p:spPr>
          <a:xfrm>
            <a:off x="0" y="6753225"/>
            <a:ext cx="12196763" cy="104775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76638" y="3559175"/>
            <a:ext cx="2235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44550" y="3559175"/>
            <a:ext cx="2235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216650" y="3559175"/>
            <a:ext cx="2398713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964613" y="3559175"/>
            <a:ext cx="2233612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reeform 13"/>
          <p:cNvSpPr>
            <a:spLocks noEditPoints="1"/>
          </p:cNvSpPr>
          <p:nvPr/>
        </p:nvSpPr>
        <p:spPr>
          <a:xfrm>
            <a:off x="6965950" y="2444750"/>
            <a:ext cx="900113" cy="708025"/>
          </a:xfrm>
          <a:custGeom>
            <a:avLst/>
            <a:gdLst/>
            <a:ahLst/>
            <a:cxnLst>
              <a:cxn ang="0">
                <a:pos x="331258" y="358103"/>
              </a:cxn>
              <a:cxn ang="0">
                <a:pos x="459297" y="292137"/>
              </a:cxn>
              <a:cxn ang="0">
                <a:pos x="700105" y="250908"/>
              </a:cxn>
              <a:cxn ang="0">
                <a:pos x="765886" y="151958"/>
              </a:cxn>
              <a:cxn ang="0">
                <a:pos x="669563" y="219103"/>
              </a:cxn>
              <a:cxn ang="0">
                <a:pos x="459297" y="229704"/>
              </a:cxn>
              <a:cxn ang="0">
                <a:pos x="899799" y="94238"/>
              </a:cxn>
              <a:cxn ang="0">
                <a:pos x="546223" y="37695"/>
              </a:cxn>
              <a:cxn ang="0">
                <a:pos x="513332" y="0"/>
              </a:cxn>
              <a:cxn ang="0">
                <a:pos x="180900" y="37695"/>
              </a:cxn>
              <a:cxn ang="0">
                <a:pos x="205568" y="94238"/>
              </a:cxn>
              <a:cxn ang="0">
                <a:pos x="253729" y="159026"/>
              </a:cxn>
              <a:cxn ang="0">
                <a:pos x="829319" y="94238"/>
              </a:cxn>
              <a:cxn ang="0">
                <a:pos x="417009" y="464121"/>
              </a:cxn>
              <a:cxn ang="0">
                <a:pos x="829319" y="482968"/>
              </a:cxn>
              <a:cxn ang="0">
                <a:pos x="424057" y="502994"/>
              </a:cxn>
              <a:cxn ang="0">
                <a:pos x="425231" y="563070"/>
              </a:cxn>
              <a:cxn ang="0">
                <a:pos x="513332" y="700893"/>
              </a:cxn>
              <a:cxn ang="0">
                <a:pos x="546223" y="563070"/>
              </a:cxn>
              <a:cxn ang="0">
                <a:pos x="708327" y="697359"/>
              </a:cxn>
              <a:cxn ang="0">
                <a:pos x="694231" y="563070"/>
              </a:cxn>
              <a:cxn ang="0">
                <a:pos x="899799" y="502994"/>
              </a:cxn>
              <a:cxn ang="0">
                <a:pos x="877480" y="94238"/>
              </a:cxn>
              <a:cxn ang="0">
                <a:pos x="189122" y="365171"/>
              </a:cxn>
              <a:cxn ang="0">
                <a:pos x="276048" y="278001"/>
              </a:cxn>
              <a:cxn ang="0">
                <a:pos x="101022" y="278001"/>
              </a:cxn>
              <a:cxn ang="0">
                <a:pos x="244332" y="382841"/>
              </a:cxn>
              <a:cxn ang="0">
                <a:pos x="212616" y="382841"/>
              </a:cxn>
              <a:cxn ang="0">
                <a:pos x="220838" y="399332"/>
              </a:cxn>
              <a:cxn ang="0">
                <a:pos x="230236" y="600766"/>
              </a:cxn>
              <a:cxn ang="0">
                <a:pos x="151533" y="600766"/>
              </a:cxn>
              <a:cxn ang="0">
                <a:pos x="160930" y="399332"/>
              </a:cxn>
              <a:cxn ang="0">
                <a:pos x="170327" y="382841"/>
              </a:cxn>
              <a:cxn ang="0">
                <a:pos x="0" y="515952"/>
              </a:cxn>
              <a:cxn ang="0">
                <a:pos x="77528" y="706783"/>
              </a:cxn>
              <a:cxn ang="0">
                <a:pos x="104546" y="508884"/>
              </a:cxn>
              <a:cxn ang="0">
                <a:pos x="270175" y="706783"/>
              </a:cxn>
              <a:cxn ang="0">
                <a:pos x="297192" y="508884"/>
              </a:cxn>
              <a:cxn ang="0">
                <a:pos x="377070" y="706783"/>
              </a:cxn>
              <a:cxn ang="0">
                <a:pos x="244332" y="382841"/>
              </a:cxn>
            </a:cxnLst>
            <a:rect l="0" t="0" r="0" b="0"/>
            <a:pathLst>
              <a:path w="766" h="600">
                <a:moveTo>
                  <a:pt x="391" y="195"/>
                </a:moveTo>
                <a:lnTo>
                  <a:pt x="282" y="304"/>
                </a:lnTo>
                <a:cubicBezTo>
                  <a:pt x="293" y="310"/>
                  <a:pt x="303" y="317"/>
                  <a:pt x="312" y="326"/>
                </a:cubicBezTo>
                <a:lnTo>
                  <a:pt x="391" y="248"/>
                </a:lnTo>
                <a:lnTo>
                  <a:pt x="476" y="333"/>
                </a:lnTo>
                <a:lnTo>
                  <a:pt x="596" y="213"/>
                </a:lnTo>
                <a:lnTo>
                  <a:pt x="614" y="259"/>
                </a:lnTo>
                <a:lnTo>
                  <a:pt x="652" y="129"/>
                </a:lnTo>
                <a:lnTo>
                  <a:pt x="522" y="167"/>
                </a:lnTo>
                <a:lnTo>
                  <a:pt x="570" y="186"/>
                </a:lnTo>
                <a:lnTo>
                  <a:pt x="476" y="280"/>
                </a:lnTo>
                <a:lnTo>
                  <a:pt x="391" y="195"/>
                </a:lnTo>
                <a:close/>
                <a:moveTo>
                  <a:pt x="766" y="80"/>
                </a:moveTo>
                <a:lnTo>
                  <a:pt x="766" y="80"/>
                </a:lnTo>
                <a:lnTo>
                  <a:pt x="766" y="32"/>
                </a:lnTo>
                <a:lnTo>
                  <a:pt x="465" y="32"/>
                </a:lnTo>
                <a:lnTo>
                  <a:pt x="465" y="0"/>
                </a:lnTo>
                <a:lnTo>
                  <a:pt x="437" y="0"/>
                </a:lnTo>
                <a:lnTo>
                  <a:pt x="437" y="32"/>
                </a:lnTo>
                <a:lnTo>
                  <a:pt x="154" y="32"/>
                </a:lnTo>
                <a:lnTo>
                  <a:pt x="154" y="80"/>
                </a:lnTo>
                <a:lnTo>
                  <a:pt x="175" y="80"/>
                </a:lnTo>
                <a:lnTo>
                  <a:pt x="175" y="122"/>
                </a:lnTo>
                <a:cubicBezTo>
                  <a:pt x="190" y="124"/>
                  <a:pt x="203" y="128"/>
                  <a:pt x="216" y="135"/>
                </a:cubicBezTo>
                <a:lnTo>
                  <a:pt x="216" y="80"/>
                </a:lnTo>
                <a:lnTo>
                  <a:pt x="706" y="80"/>
                </a:lnTo>
                <a:lnTo>
                  <a:pt x="706" y="394"/>
                </a:lnTo>
                <a:lnTo>
                  <a:pt x="355" y="394"/>
                </a:lnTo>
                <a:cubicBezTo>
                  <a:pt x="356" y="399"/>
                  <a:pt x="358" y="404"/>
                  <a:pt x="359" y="410"/>
                </a:cubicBezTo>
                <a:lnTo>
                  <a:pt x="706" y="410"/>
                </a:lnTo>
                <a:lnTo>
                  <a:pt x="706" y="427"/>
                </a:lnTo>
                <a:lnTo>
                  <a:pt x="361" y="427"/>
                </a:lnTo>
                <a:cubicBezTo>
                  <a:pt x="361" y="430"/>
                  <a:pt x="362" y="434"/>
                  <a:pt x="362" y="438"/>
                </a:cubicBezTo>
                <a:lnTo>
                  <a:pt x="362" y="478"/>
                </a:lnTo>
                <a:lnTo>
                  <a:pt x="437" y="478"/>
                </a:lnTo>
                <a:lnTo>
                  <a:pt x="437" y="595"/>
                </a:lnTo>
                <a:lnTo>
                  <a:pt x="465" y="595"/>
                </a:lnTo>
                <a:lnTo>
                  <a:pt x="465" y="478"/>
                </a:lnTo>
                <a:lnTo>
                  <a:pt x="560" y="478"/>
                </a:lnTo>
                <a:lnTo>
                  <a:pt x="603" y="592"/>
                </a:lnTo>
                <a:lnTo>
                  <a:pt x="631" y="585"/>
                </a:lnTo>
                <a:lnTo>
                  <a:pt x="591" y="478"/>
                </a:lnTo>
                <a:lnTo>
                  <a:pt x="766" y="478"/>
                </a:lnTo>
                <a:lnTo>
                  <a:pt x="766" y="427"/>
                </a:lnTo>
                <a:lnTo>
                  <a:pt x="747" y="427"/>
                </a:lnTo>
                <a:lnTo>
                  <a:pt x="747" y="80"/>
                </a:lnTo>
                <a:lnTo>
                  <a:pt x="766" y="80"/>
                </a:lnTo>
                <a:close/>
                <a:moveTo>
                  <a:pt x="161" y="310"/>
                </a:moveTo>
                <a:lnTo>
                  <a:pt x="161" y="310"/>
                </a:lnTo>
                <a:cubicBezTo>
                  <a:pt x="202" y="310"/>
                  <a:pt x="235" y="277"/>
                  <a:pt x="235" y="236"/>
                </a:cubicBezTo>
                <a:cubicBezTo>
                  <a:pt x="235" y="194"/>
                  <a:pt x="202" y="161"/>
                  <a:pt x="161" y="161"/>
                </a:cubicBezTo>
                <a:cubicBezTo>
                  <a:pt x="119" y="161"/>
                  <a:pt x="86" y="194"/>
                  <a:pt x="86" y="236"/>
                </a:cubicBezTo>
                <a:cubicBezTo>
                  <a:pt x="86" y="277"/>
                  <a:pt x="119" y="310"/>
                  <a:pt x="161" y="310"/>
                </a:cubicBezTo>
                <a:close/>
                <a:moveTo>
                  <a:pt x="208" y="325"/>
                </a:moveTo>
                <a:lnTo>
                  <a:pt x="208" y="325"/>
                </a:lnTo>
                <a:lnTo>
                  <a:pt x="181" y="325"/>
                </a:lnTo>
                <a:lnTo>
                  <a:pt x="185" y="328"/>
                </a:lnTo>
                <a:cubicBezTo>
                  <a:pt x="188" y="331"/>
                  <a:pt x="190" y="336"/>
                  <a:pt x="188" y="339"/>
                </a:cubicBezTo>
                <a:lnTo>
                  <a:pt x="178" y="365"/>
                </a:lnTo>
                <a:lnTo>
                  <a:pt x="196" y="510"/>
                </a:lnTo>
                <a:lnTo>
                  <a:pt x="163" y="540"/>
                </a:lnTo>
                <a:lnTo>
                  <a:pt x="129" y="510"/>
                </a:lnTo>
                <a:lnTo>
                  <a:pt x="147" y="365"/>
                </a:lnTo>
                <a:lnTo>
                  <a:pt x="137" y="339"/>
                </a:lnTo>
                <a:cubicBezTo>
                  <a:pt x="135" y="336"/>
                  <a:pt x="137" y="331"/>
                  <a:pt x="140" y="328"/>
                </a:cubicBezTo>
                <a:lnTo>
                  <a:pt x="145" y="325"/>
                </a:lnTo>
                <a:lnTo>
                  <a:pt x="112" y="325"/>
                </a:lnTo>
                <a:cubicBezTo>
                  <a:pt x="50" y="325"/>
                  <a:pt x="0" y="376"/>
                  <a:pt x="0" y="438"/>
                </a:cubicBezTo>
                <a:lnTo>
                  <a:pt x="0" y="600"/>
                </a:lnTo>
                <a:lnTo>
                  <a:pt x="66" y="600"/>
                </a:lnTo>
                <a:lnTo>
                  <a:pt x="66" y="432"/>
                </a:lnTo>
                <a:lnTo>
                  <a:pt x="89" y="432"/>
                </a:lnTo>
                <a:lnTo>
                  <a:pt x="89" y="600"/>
                </a:lnTo>
                <a:lnTo>
                  <a:pt x="230" y="600"/>
                </a:lnTo>
                <a:lnTo>
                  <a:pt x="230" y="432"/>
                </a:lnTo>
                <a:lnTo>
                  <a:pt x="253" y="432"/>
                </a:lnTo>
                <a:lnTo>
                  <a:pt x="253" y="600"/>
                </a:lnTo>
                <a:lnTo>
                  <a:pt x="321" y="600"/>
                </a:lnTo>
                <a:lnTo>
                  <a:pt x="321" y="438"/>
                </a:lnTo>
                <a:cubicBezTo>
                  <a:pt x="321" y="376"/>
                  <a:pt x="271" y="325"/>
                  <a:pt x="208" y="325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04850" y="42164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基本信息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业绩证书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自我展示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（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30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分）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052689" y="4216400"/>
            <a:ext cx="14704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创意由来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创新过程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图纸照片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动态演示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取得成果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创新点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sz="1600" dirty="0">
              <a:latin typeface="+mj-ea"/>
              <a:ea typeface="+mj-ea"/>
              <a:cs typeface="+mn-cs"/>
            </a:endParaRPr>
          </a:p>
          <a:p>
            <a:pPr rtl="0">
              <a:defRPr/>
            </a:pP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    （</a:t>
            </a:r>
            <a:r>
              <a:rPr lang="en-US" altLang="zh-CN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50</a:t>
            </a: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分）</a:t>
            </a:r>
            <a:endParaRPr lang="zh-CN" altLang="en-US" sz="1600" dirty="0">
              <a:solidFill>
                <a:schemeClr val="bg2">
                  <a:lumMod val="60000"/>
                  <a:lumOff val="40000"/>
                </a:schemeClr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224588" y="4216400"/>
            <a:ext cx="2466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目前状态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市场分析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推广计划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sz="1600" dirty="0">
              <a:latin typeface="+mj-ea"/>
              <a:ea typeface="+mj-ea"/>
              <a:cs typeface="+mn-cs"/>
            </a:endParaRPr>
          </a:p>
          <a:p>
            <a:pPr algn="ctr" rtl="0">
              <a:defRPr/>
            </a:pP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（</a:t>
            </a:r>
            <a:r>
              <a:rPr lang="en-US" altLang="zh-CN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</a:t>
            </a: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分）</a:t>
            </a:r>
            <a:endParaRPr lang="zh-CN" altLang="en-US" sz="1600" dirty="0">
              <a:solidFill>
                <a:schemeClr val="bg2">
                  <a:lumMod val="60000"/>
                  <a:lumOff val="40000"/>
                </a:schemeClr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195519" y="4216400"/>
            <a:ext cx="2032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指导教师评语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专家推荐信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学校评审推荐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6" name="Freeform 5"/>
          <p:cNvSpPr/>
          <p:nvPr/>
        </p:nvSpPr>
        <p:spPr>
          <a:xfrm>
            <a:off x="5167313" y="0"/>
            <a:ext cx="2309812" cy="1160463"/>
          </a:xfrm>
          <a:custGeom>
            <a:avLst/>
            <a:gdLst/>
            <a:ahLst/>
            <a:cxnLst>
              <a:cxn ang="0">
                <a:pos x="2309654" y="0"/>
              </a:cxn>
              <a:cxn ang="0">
                <a:pos x="1187255" y="1141649"/>
              </a:cxn>
              <a:cxn ang="0">
                <a:pos x="1121737" y="1141649"/>
              </a:cxn>
              <a:cxn ang="0">
                <a:pos x="0" y="0"/>
              </a:cxn>
              <a:cxn ang="0">
                <a:pos x="2309654" y="0"/>
              </a:cxn>
            </a:cxnLst>
            <a:rect l="0" t="0" r="0" b="0"/>
            <a:pathLst>
              <a:path w="3490" h="1722">
                <a:moveTo>
                  <a:pt x="3490" y="0"/>
                </a:moveTo>
                <a:lnTo>
                  <a:pt x="1794" y="1695"/>
                </a:lnTo>
                <a:cubicBezTo>
                  <a:pt x="1767" y="1722"/>
                  <a:pt x="1723" y="1722"/>
                  <a:pt x="1695" y="1695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7" name="Freeform 6"/>
          <p:cNvSpPr/>
          <p:nvPr/>
        </p:nvSpPr>
        <p:spPr>
          <a:xfrm>
            <a:off x="4579938" y="-4762"/>
            <a:ext cx="2554287" cy="1279525"/>
          </a:xfrm>
          <a:custGeom>
            <a:avLst/>
            <a:gdLst/>
            <a:ahLst/>
            <a:cxnLst>
              <a:cxn ang="0">
                <a:pos x="2554488" y="0"/>
              </a:cxn>
              <a:cxn ang="0">
                <a:pos x="1319697" y="1256730"/>
              </a:cxn>
              <a:cxn ang="0">
                <a:pos x="1234791" y="1256730"/>
              </a:cxn>
              <a:cxn ang="0">
                <a:pos x="0" y="0"/>
              </a:cxn>
              <a:cxn ang="0">
                <a:pos x="2554488" y="0"/>
              </a:cxn>
            </a:cxnLst>
            <a:rect l="0" t="0" r="0" b="0"/>
            <a:pathLst>
              <a:path w="3490" h="1719">
                <a:moveTo>
                  <a:pt x="3490" y="0"/>
                </a:moveTo>
                <a:lnTo>
                  <a:pt x="1803" y="1687"/>
                </a:lnTo>
                <a:cubicBezTo>
                  <a:pt x="1771" y="1719"/>
                  <a:pt x="1719" y="1719"/>
                  <a:pt x="1687" y="1687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8" name="TextBox 87"/>
          <p:cNvSpPr txBox="1"/>
          <p:nvPr/>
        </p:nvSpPr>
        <p:spPr>
          <a:xfrm>
            <a:off x="5362575" y="53975"/>
            <a:ext cx="1008063" cy="523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 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03850" y="481013"/>
            <a:ext cx="958850" cy="307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Contents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Freeform 41"/>
          <p:cNvSpPr>
            <a:spLocks noEditPoints="1"/>
          </p:cNvSpPr>
          <p:nvPr/>
        </p:nvSpPr>
        <p:spPr>
          <a:xfrm>
            <a:off x="1713706" y="2532064"/>
            <a:ext cx="682625" cy="655637"/>
          </a:xfrm>
          <a:custGeom>
            <a:avLst/>
            <a:gdLst/>
            <a:ahLst/>
            <a:cxnLst>
              <a:cxn ang="0">
                <a:pos x="455814" y="253963"/>
              </a:cxn>
              <a:cxn ang="0">
                <a:pos x="447111" y="272572"/>
              </a:cxn>
              <a:cxn ang="0">
                <a:pos x="443847" y="285708"/>
              </a:cxn>
              <a:cxn ang="0">
                <a:pos x="444935" y="309791"/>
              </a:cxn>
              <a:cxn ang="0">
                <a:pos x="453638" y="333873"/>
              </a:cxn>
              <a:cxn ang="0">
                <a:pos x="461253" y="344820"/>
              </a:cxn>
              <a:cxn ang="0">
                <a:pos x="479747" y="361240"/>
              </a:cxn>
              <a:cxn ang="0">
                <a:pos x="492801" y="366713"/>
              </a:cxn>
              <a:cxn ang="0">
                <a:pos x="519998" y="218933"/>
              </a:cxn>
              <a:cxn ang="0">
                <a:pos x="488450" y="226596"/>
              </a:cxn>
              <a:cxn ang="0">
                <a:pos x="471044" y="236448"/>
              </a:cxn>
              <a:cxn ang="0">
                <a:pos x="462341" y="245205"/>
              </a:cxn>
              <a:cxn ang="0">
                <a:pos x="417739" y="76627"/>
              </a:cxn>
              <a:cxn ang="0">
                <a:pos x="341589" y="153253"/>
              </a:cxn>
              <a:cxn ang="0">
                <a:pos x="412299" y="309791"/>
              </a:cxn>
              <a:cxn ang="0">
                <a:pos x="412299" y="278045"/>
              </a:cxn>
              <a:cxn ang="0">
                <a:pos x="390542" y="168579"/>
              </a:cxn>
              <a:cxn ang="0">
                <a:pos x="270878" y="295560"/>
              </a:cxn>
              <a:cxn ang="0">
                <a:pos x="341589" y="433488"/>
              </a:cxn>
              <a:cxn ang="0">
                <a:pos x="306777" y="437867"/>
              </a:cxn>
              <a:cxn ang="0">
                <a:pos x="290459" y="418163"/>
              </a:cxn>
              <a:cxn ang="0">
                <a:pos x="279580" y="409405"/>
              </a:cxn>
              <a:cxn ang="0">
                <a:pos x="232802" y="389701"/>
              </a:cxn>
              <a:cxn ang="0">
                <a:pos x="212133" y="387512"/>
              </a:cxn>
              <a:cxn ang="0">
                <a:pos x="0" y="656800"/>
              </a:cxn>
              <a:cxn ang="0">
                <a:pos x="90293" y="496979"/>
              </a:cxn>
              <a:cxn ang="0">
                <a:pos x="234978" y="496979"/>
              </a:cxn>
              <a:cxn ang="0">
                <a:pos x="327446" y="656800"/>
              </a:cxn>
              <a:cxn ang="0">
                <a:pos x="306777" y="437867"/>
              </a:cxn>
              <a:cxn ang="0">
                <a:pos x="471044" y="387512"/>
              </a:cxn>
              <a:cxn ang="0">
                <a:pos x="449287" y="389701"/>
              </a:cxn>
              <a:cxn ang="0">
                <a:pos x="392718" y="418163"/>
              </a:cxn>
              <a:cxn ang="0">
                <a:pos x="384015" y="428015"/>
              </a:cxn>
              <a:cxn ang="0">
                <a:pos x="423178" y="656800"/>
              </a:cxn>
              <a:cxn ang="0">
                <a:pos x="446023" y="656800"/>
              </a:cxn>
              <a:cxn ang="0">
                <a:pos x="613554" y="496979"/>
              </a:cxn>
              <a:cxn ang="0">
                <a:pos x="683177" y="503547"/>
              </a:cxn>
              <a:cxn ang="0">
                <a:pos x="163179" y="372187"/>
              </a:cxn>
              <a:cxn ang="0">
                <a:pos x="202342" y="361240"/>
              </a:cxn>
              <a:cxn ang="0">
                <a:pos x="213221" y="353577"/>
              </a:cxn>
              <a:cxn ang="0">
                <a:pos x="234978" y="322927"/>
              </a:cxn>
              <a:cxn ang="0">
                <a:pos x="238242" y="308696"/>
              </a:cxn>
              <a:cxn ang="0">
                <a:pos x="238242" y="282424"/>
              </a:cxn>
              <a:cxn ang="0">
                <a:pos x="232802" y="263815"/>
              </a:cxn>
              <a:cxn ang="0">
                <a:pos x="226275" y="252868"/>
              </a:cxn>
              <a:cxn ang="0">
                <a:pos x="212133" y="237543"/>
              </a:cxn>
              <a:cxn ang="0">
                <a:pos x="202342" y="229880"/>
              </a:cxn>
              <a:cxn ang="0">
                <a:pos x="163179" y="218933"/>
              </a:cxn>
            </a:cxnLst>
            <a:rect l="0" t="0" r="0" b="0"/>
            <a:pathLst>
              <a:path w="628" h="600">
                <a:moveTo>
                  <a:pt x="425" y="224"/>
                </a:moveTo>
                <a:cubicBezTo>
                  <a:pt x="423" y="227"/>
                  <a:pt x="421" y="229"/>
                  <a:pt x="419" y="231"/>
                </a:cubicBezTo>
                <a:cubicBezTo>
                  <a:pt x="419" y="231"/>
                  <a:pt x="419" y="232"/>
                  <a:pt x="419" y="232"/>
                </a:cubicBezTo>
                <a:cubicBezTo>
                  <a:pt x="418" y="234"/>
                  <a:pt x="416" y="237"/>
                  <a:pt x="415" y="239"/>
                </a:cubicBezTo>
                <a:cubicBezTo>
                  <a:pt x="415" y="240"/>
                  <a:pt x="414" y="240"/>
                  <a:pt x="414" y="241"/>
                </a:cubicBezTo>
                <a:cubicBezTo>
                  <a:pt x="413" y="244"/>
                  <a:pt x="412" y="247"/>
                  <a:pt x="411" y="249"/>
                </a:cubicBezTo>
                <a:cubicBezTo>
                  <a:pt x="411" y="250"/>
                  <a:pt x="411" y="250"/>
                  <a:pt x="411" y="250"/>
                </a:cubicBezTo>
                <a:cubicBezTo>
                  <a:pt x="410" y="253"/>
                  <a:pt x="409" y="255"/>
                  <a:pt x="409" y="258"/>
                </a:cubicBezTo>
                <a:cubicBezTo>
                  <a:pt x="409" y="259"/>
                  <a:pt x="409" y="260"/>
                  <a:pt x="408" y="261"/>
                </a:cubicBezTo>
                <a:cubicBezTo>
                  <a:pt x="408" y="264"/>
                  <a:pt x="408" y="267"/>
                  <a:pt x="408" y="270"/>
                </a:cubicBezTo>
                <a:cubicBezTo>
                  <a:pt x="408" y="274"/>
                  <a:pt x="408" y="278"/>
                  <a:pt x="409" y="281"/>
                </a:cubicBezTo>
                <a:cubicBezTo>
                  <a:pt x="409" y="282"/>
                  <a:pt x="409" y="283"/>
                  <a:pt x="409" y="283"/>
                </a:cubicBezTo>
                <a:cubicBezTo>
                  <a:pt x="410" y="287"/>
                  <a:pt x="411" y="290"/>
                  <a:pt x="412" y="293"/>
                </a:cubicBezTo>
                <a:cubicBezTo>
                  <a:pt x="412" y="294"/>
                  <a:pt x="412" y="295"/>
                  <a:pt x="412" y="295"/>
                </a:cubicBezTo>
                <a:cubicBezTo>
                  <a:pt x="414" y="298"/>
                  <a:pt x="415" y="301"/>
                  <a:pt x="417" y="305"/>
                </a:cubicBezTo>
                <a:cubicBezTo>
                  <a:pt x="417" y="305"/>
                  <a:pt x="417" y="305"/>
                  <a:pt x="418" y="306"/>
                </a:cubicBezTo>
                <a:cubicBezTo>
                  <a:pt x="420" y="309"/>
                  <a:pt x="422" y="312"/>
                  <a:pt x="424" y="315"/>
                </a:cubicBezTo>
                <a:cubicBezTo>
                  <a:pt x="424" y="315"/>
                  <a:pt x="424" y="315"/>
                  <a:pt x="424" y="315"/>
                </a:cubicBezTo>
                <a:cubicBezTo>
                  <a:pt x="427" y="318"/>
                  <a:pt x="429" y="320"/>
                  <a:pt x="432" y="323"/>
                </a:cubicBezTo>
                <a:cubicBezTo>
                  <a:pt x="432" y="323"/>
                  <a:pt x="432" y="323"/>
                  <a:pt x="432" y="323"/>
                </a:cubicBezTo>
                <a:cubicBezTo>
                  <a:pt x="435" y="326"/>
                  <a:pt x="438" y="328"/>
                  <a:pt x="441" y="330"/>
                </a:cubicBezTo>
                <a:cubicBezTo>
                  <a:pt x="442" y="330"/>
                  <a:pt x="442" y="330"/>
                  <a:pt x="442" y="330"/>
                </a:cubicBezTo>
                <a:cubicBezTo>
                  <a:pt x="446" y="332"/>
                  <a:pt x="449" y="334"/>
                  <a:pt x="452" y="335"/>
                </a:cubicBezTo>
                <a:cubicBezTo>
                  <a:pt x="453" y="335"/>
                  <a:pt x="453" y="335"/>
                  <a:pt x="453" y="335"/>
                </a:cubicBezTo>
                <a:cubicBezTo>
                  <a:pt x="461" y="338"/>
                  <a:pt x="469" y="340"/>
                  <a:pt x="478" y="340"/>
                </a:cubicBezTo>
                <a:cubicBezTo>
                  <a:pt x="516" y="340"/>
                  <a:pt x="547" y="309"/>
                  <a:pt x="547" y="270"/>
                </a:cubicBezTo>
                <a:cubicBezTo>
                  <a:pt x="547" y="232"/>
                  <a:pt x="516" y="200"/>
                  <a:pt x="478" y="200"/>
                </a:cubicBezTo>
                <a:cubicBezTo>
                  <a:pt x="468" y="200"/>
                  <a:pt x="458" y="202"/>
                  <a:pt x="450" y="206"/>
                </a:cubicBezTo>
                <a:cubicBezTo>
                  <a:pt x="450" y="206"/>
                  <a:pt x="450" y="206"/>
                  <a:pt x="450" y="206"/>
                </a:cubicBezTo>
                <a:cubicBezTo>
                  <a:pt x="449" y="206"/>
                  <a:pt x="449" y="206"/>
                  <a:pt x="449" y="207"/>
                </a:cubicBezTo>
                <a:cubicBezTo>
                  <a:pt x="446" y="208"/>
                  <a:pt x="444" y="209"/>
                  <a:pt x="442" y="210"/>
                </a:cubicBezTo>
                <a:cubicBezTo>
                  <a:pt x="441" y="211"/>
                  <a:pt x="441" y="211"/>
                  <a:pt x="440" y="211"/>
                </a:cubicBezTo>
                <a:cubicBezTo>
                  <a:pt x="438" y="213"/>
                  <a:pt x="435" y="215"/>
                  <a:pt x="433" y="216"/>
                </a:cubicBezTo>
                <a:cubicBezTo>
                  <a:pt x="433" y="217"/>
                  <a:pt x="432" y="217"/>
                  <a:pt x="432" y="217"/>
                </a:cubicBezTo>
                <a:cubicBezTo>
                  <a:pt x="430" y="219"/>
                  <a:pt x="428" y="221"/>
                  <a:pt x="426" y="223"/>
                </a:cubicBezTo>
                <a:cubicBezTo>
                  <a:pt x="426" y="223"/>
                  <a:pt x="425" y="224"/>
                  <a:pt x="425" y="224"/>
                </a:cubicBezTo>
                <a:close/>
                <a:moveTo>
                  <a:pt x="314" y="140"/>
                </a:moveTo>
                <a:lnTo>
                  <a:pt x="314" y="140"/>
                </a:lnTo>
                <a:cubicBezTo>
                  <a:pt x="353" y="140"/>
                  <a:pt x="384" y="108"/>
                  <a:pt x="384" y="70"/>
                </a:cubicBezTo>
                <a:cubicBezTo>
                  <a:pt x="384" y="31"/>
                  <a:pt x="353" y="0"/>
                  <a:pt x="314" y="0"/>
                </a:cubicBezTo>
                <a:cubicBezTo>
                  <a:pt x="275" y="0"/>
                  <a:pt x="244" y="31"/>
                  <a:pt x="244" y="70"/>
                </a:cubicBezTo>
                <a:cubicBezTo>
                  <a:pt x="244" y="108"/>
                  <a:pt x="275" y="140"/>
                  <a:pt x="314" y="140"/>
                </a:cubicBezTo>
                <a:close/>
                <a:moveTo>
                  <a:pt x="379" y="336"/>
                </a:moveTo>
                <a:lnTo>
                  <a:pt x="379" y="336"/>
                </a:lnTo>
                <a:lnTo>
                  <a:pt x="379" y="283"/>
                </a:lnTo>
                <a:cubicBezTo>
                  <a:pt x="379" y="279"/>
                  <a:pt x="378" y="274"/>
                  <a:pt x="378" y="270"/>
                </a:cubicBezTo>
                <a:cubicBezTo>
                  <a:pt x="378" y="266"/>
                  <a:pt x="379" y="262"/>
                  <a:pt x="379" y="257"/>
                </a:cubicBezTo>
                <a:lnTo>
                  <a:pt x="379" y="254"/>
                </a:lnTo>
                <a:lnTo>
                  <a:pt x="380" y="254"/>
                </a:lnTo>
                <a:cubicBezTo>
                  <a:pt x="385" y="223"/>
                  <a:pt x="404" y="197"/>
                  <a:pt x="431" y="183"/>
                </a:cubicBezTo>
                <a:cubicBezTo>
                  <a:pt x="412" y="165"/>
                  <a:pt x="387" y="154"/>
                  <a:pt x="359" y="154"/>
                </a:cubicBezTo>
                <a:lnTo>
                  <a:pt x="269" y="154"/>
                </a:lnTo>
                <a:cubicBezTo>
                  <a:pt x="241" y="154"/>
                  <a:pt x="216" y="165"/>
                  <a:pt x="197" y="183"/>
                </a:cubicBezTo>
                <a:cubicBezTo>
                  <a:pt x="228" y="199"/>
                  <a:pt x="249" y="232"/>
                  <a:pt x="249" y="270"/>
                </a:cubicBezTo>
                <a:cubicBezTo>
                  <a:pt x="249" y="278"/>
                  <a:pt x="249" y="286"/>
                  <a:pt x="247" y="293"/>
                </a:cubicBezTo>
                <a:lnTo>
                  <a:pt x="247" y="335"/>
                </a:lnTo>
                <a:cubicBezTo>
                  <a:pt x="276" y="347"/>
                  <a:pt x="299" y="369"/>
                  <a:pt x="314" y="396"/>
                </a:cubicBezTo>
                <a:cubicBezTo>
                  <a:pt x="328" y="369"/>
                  <a:pt x="351" y="348"/>
                  <a:pt x="379" y="336"/>
                </a:cubicBezTo>
                <a:close/>
                <a:moveTo>
                  <a:pt x="282" y="400"/>
                </a:moveTo>
                <a:lnTo>
                  <a:pt x="282" y="400"/>
                </a:lnTo>
                <a:cubicBezTo>
                  <a:pt x="280" y="397"/>
                  <a:pt x="278" y="394"/>
                  <a:pt x="275" y="391"/>
                </a:cubicBezTo>
                <a:cubicBezTo>
                  <a:pt x="275" y="390"/>
                  <a:pt x="274" y="390"/>
                  <a:pt x="274" y="390"/>
                </a:cubicBezTo>
                <a:cubicBezTo>
                  <a:pt x="272" y="387"/>
                  <a:pt x="270" y="385"/>
                  <a:pt x="267" y="382"/>
                </a:cubicBezTo>
                <a:cubicBezTo>
                  <a:pt x="267" y="382"/>
                  <a:pt x="266" y="382"/>
                  <a:pt x="266" y="381"/>
                </a:cubicBezTo>
                <a:cubicBezTo>
                  <a:pt x="263" y="379"/>
                  <a:pt x="261" y="377"/>
                  <a:pt x="258" y="375"/>
                </a:cubicBezTo>
                <a:cubicBezTo>
                  <a:pt x="257" y="374"/>
                  <a:pt x="257" y="374"/>
                  <a:pt x="257" y="374"/>
                </a:cubicBezTo>
                <a:cubicBezTo>
                  <a:pt x="247" y="367"/>
                  <a:pt x="237" y="362"/>
                  <a:pt x="225" y="359"/>
                </a:cubicBezTo>
                <a:cubicBezTo>
                  <a:pt x="223" y="358"/>
                  <a:pt x="220" y="357"/>
                  <a:pt x="218" y="357"/>
                </a:cubicBezTo>
                <a:cubicBezTo>
                  <a:pt x="217" y="356"/>
                  <a:pt x="215" y="356"/>
                  <a:pt x="214" y="356"/>
                </a:cubicBezTo>
                <a:cubicBezTo>
                  <a:pt x="212" y="356"/>
                  <a:pt x="210" y="355"/>
                  <a:pt x="208" y="355"/>
                </a:cubicBezTo>
                <a:cubicBezTo>
                  <a:pt x="207" y="355"/>
                  <a:pt x="206" y="355"/>
                  <a:pt x="205" y="355"/>
                </a:cubicBezTo>
                <a:cubicBezTo>
                  <a:pt x="202" y="354"/>
                  <a:pt x="199" y="354"/>
                  <a:pt x="195" y="354"/>
                </a:cubicBezTo>
                <a:lnTo>
                  <a:pt x="105" y="354"/>
                </a:lnTo>
                <a:cubicBezTo>
                  <a:pt x="47" y="354"/>
                  <a:pt x="0" y="401"/>
                  <a:pt x="0" y="460"/>
                </a:cubicBezTo>
                <a:lnTo>
                  <a:pt x="0" y="600"/>
                </a:lnTo>
                <a:lnTo>
                  <a:pt x="62" y="600"/>
                </a:lnTo>
                <a:lnTo>
                  <a:pt x="62" y="454"/>
                </a:lnTo>
                <a:lnTo>
                  <a:pt x="83" y="454"/>
                </a:lnTo>
                <a:lnTo>
                  <a:pt x="83" y="600"/>
                </a:lnTo>
                <a:lnTo>
                  <a:pt x="216" y="600"/>
                </a:lnTo>
                <a:lnTo>
                  <a:pt x="216" y="454"/>
                </a:lnTo>
                <a:lnTo>
                  <a:pt x="237" y="454"/>
                </a:lnTo>
                <a:lnTo>
                  <a:pt x="237" y="600"/>
                </a:lnTo>
                <a:lnTo>
                  <a:pt x="301" y="600"/>
                </a:lnTo>
                <a:lnTo>
                  <a:pt x="301" y="460"/>
                </a:lnTo>
                <a:cubicBezTo>
                  <a:pt x="301" y="438"/>
                  <a:pt x="294" y="417"/>
                  <a:pt x="282" y="400"/>
                </a:cubicBezTo>
                <a:cubicBezTo>
                  <a:pt x="282" y="400"/>
                  <a:pt x="282" y="400"/>
                  <a:pt x="282" y="400"/>
                </a:cubicBezTo>
                <a:close/>
                <a:moveTo>
                  <a:pt x="523" y="354"/>
                </a:moveTo>
                <a:lnTo>
                  <a:pt x="523" y="354"/>
                </a:lnTo>
                <a:lnTo>
                  <a:pt x="433" y="354"/>
                </a:lnTo>
                <a:cubicBezTo>
                  <a:pt x="429" y="354"/>
                  <a:pt x="426" y="354"/>
                  <a:pt x="423" y="355"/>
                </a:cubicBezTo>
                <a:cubicBezTo>
                  <a:pt x="422" y="355"/>
                  <a:pt x="421" y="355"/>
                  <a:pt x="420" y="355"/>
                </a:cubicBezTo>
                <a:cubicBezTo>
                  <a:pt x="418" y="355"/>
                  <a:pt x="415" y="356"/>
                  <a:pt x="413" y="356"/>
                </a:cubicBezTo>
                <a:cubicBezTo>
                  <a:pt x="412" y="356"/>
                  <a:pt x="411" y="356"/>
                  <a:pt x="410" y="357"/>
                </a:cubicBezTo>
                <a:cubicBezTo>
                  <a:pt x="408" y="357"/>
                  <a:pt x="405" y="358"/>
                  <a:pt x="403" y="358"/>
                </a:cubicBezTo>
                <a:cubicBezTo>
                  <a:pt x="387" y="363"/>
                  <a:pt x="373" y="371"/>
                  <a:pt x="361" y="382"/>
                </a:cubicBezTo>
                <a:cubicBezTo>
                  <a:pt x="361" y="382"/>
                  <a:pt x="361" y="383"/>
                  <a:pt x="361" y="383"/>
                </a:cubicBezTo>
                <a:cubicBezTo>
                  <a:pt x="358" y="385"/>
                  <a:pt x="356" y="388"/>
                  <a:pt x="353" y="390"/>
                </a:cubicBezTo>
                <a:cubicBezTo>
                  <a:pt x="353" y="391"/>
                  <a:pt x="353" y="391"/>
                  <a:pt x="353" y="391"/>
                </a:cubicBezTo>
                <a:cubicBezTo>
                  <a:pt x="337" y="410"/>
                  <a:pt x="327" y="433"/>
                  <a:pt x="327" y="460"/>
                </a:cubicBezTo>
                <a:lnTo>
                  <a:pt x="327" y="600"/>
                </a:lnTo>
                <a:lnTo>
                  <a:pt x="389" y="600"/>
                </a:lnTo>
                <a:lnTo>
                  <a:pt x="389" y="454"/>
                </a:lnTo>
                <a:lnTo>
                  <a:pt x="410" y="454"/>
                </a:lnTo>
                <a:lnTo>
                  <a:pt x="410" y="600"/>
                </a:lnTo>
                <a:lnTo>
                  <a:pt x="543" y="600"/>
                </a:lnTo>
                <a:lnTo>
                  <a:pt x="543" y="454"/>
                </a:lnTo>
                <a:lnTo>
                  <a:pt x="564" y="454"/>
                </a:lnTo>
                <a:lnTo>
                  <a:pt x="564" y="600"/>
                </a:lnTo>
                <a:lnTo>
                  <a:pt x="628" y="600"/>
                </a:lnTo>
                <a:lnTo>
                  <a:pt x="628" y="460"/>
                </a:lnTo>
                <a:cubicBezTo>
                  <a:pt x="628" y="401"/>
                  <a:pt x="581" y="354"/>
                  <a:pt x="523" y="354"/>
                </a:cubicBezTo>
                <a:close/>
                <a:moveTo>
                  <a:pt x="150" y="340"/>
                </a:moveTo>
                <a:lnTo>
                  <a:pt x="150" y="340"/>
                </a:lnTo>
                <a:cubicBezTo>
                  <a:pt x="159" y="340"/>
                  <a:pt x="167" y="338"/>
                  <a:pt x="175" y="335"/>
                </a:cubicBezTo>
                <a:cubicBezTo>
                  <a:pt x="175" y="335"/>
                  <a:pt x="175" y="335"/>
                  <a:pt x="176" y="335"/>
                </a:cubicBezTo>
                <a:cubicBezTo>
                  <a:pt x="179" y="334"/>
                  <a:pt x="183" y="332"/>
                  <a:pt x="186" y="330"/>
                </a:cubicBezTo>
                <a:cubicBezTo>
                  <a:pt x="186" y="330"/>
                  <a:pt x="186" y="330"/>
                  <a:pt x="186" y="330"/>
                </a:cubicBezTo>
                <a:cubicBezTo>
                  <a:pt x="190" y="328"/>
                  <a:pt x="193" y="326"/>
                  <a:pt x="196" y="323"/>
                </a:cubicBezTo>
                <a:cubicBezTo>
                  <a:pt x="196" y="323"/>
                  <a:pt x="196" y="323"/>
                  <a:pt x="196" y="323"/>
                </a:cubicBezTo>
                <a:cubicBezTo>
                  <a:pt x="202" y="318"/>
                  <a:pt x="206" y="312"/>
                  <a:pt x="210" y="306"/>
                </a:cubicBezTo>
                <a:cubicBezTo>
                  <a:pt x="211" y="305"/>
                  <a:pt x="211" y="305"/>
                  <a:pt x="211" y="305"/>
                </a:cubicBezTo>
                <a:cubicBezTo>
                  <a:pt x="213" y="302"/>
                  <a:pt x="214" y="298"/>
                  <a:pt x="216" y="295"/>
                </a:cubicBezTo>
                <a:cubicBezTo>
                  <a:pt x="216" y="295"/>
                  <a:pt x="216" y="294"/>
                  <a:pt x="216" y="293"/>
                </a:cubicBezTo>
                <a:cubicBezTo>
                  <a:pt x="217" y="290"/>
                  <a:pt x="218" y="287"/>
                  <a:pt x="219" y="283"/>
                </a:cubicBezTo>
                <a:cubicBezTo>
                  <a:pt x="219" y="283"/>
                  <a:pt x="219" y="282"/>
                  <a:pt x="219" y="282"/>
                </a:cubicBezTo>
                <a:cubicBezTo>
                  <a:pt x="220" y="278"/>
                  <a:pt x="220" y="274"/>
                  <a:pt x="220" y="270"/>
                </a:cubicBezTo>
                <a:cubicBezTo>
                  <a:pt x="220" y="267"/>
                  <a:pt x="220" y="264"/>
                  <a:pt x="220" y="261"/>
                </a:cubicBezTo>
                <a:cubicBezTo>
                  <a:pt x="219" y="260"/>
                  <a:pt x="219" y="259"/>
                  <a:pt x="219" y="258"/>
                </a:cubicBezTo>
                <a:cubicBezTo>
                  <a:pt x="219" y="255"/>
                  <a:pt x="218" y="253"/>
                  <a:pt x="217" y="250"/>
                </a:cubicBezTo>
                <a:cubicBezTo>
                  <a:pt x="217" y="250"/>
                  <a:pt x="217" y="250"/>
                  <a:pt x="217" y="249"/>
                </a:cubicBezTo>
                <a:cubicBezTo>
                  <a:pt x="216" y="247"/>
                  <a:pt x="215" y="244"/>
                  <a:pt x="214" y="241"/>
                </a:cubicBezTo>
                <a:cubicBezTo>
                  <a:pt x="214" y="240"/>
                  <a:pt x="213" y="240"/>
                  <a:pt x="213" y="239"/>
                </a:cubicBezTo>
                <a:cubicBezTo>
                  <a:pt x="212" y="237"/>
                  <a:pt x="210" y="234"/>
                  <a:pt x="209" y="231"/>
                </a:cubicBezTo>
                <a:lnTo>
                  <a:pt x="208" y="231"/>
                </a:lnTo>
                <a:cubicBezTo>
                  <a:pt x="207" y="229"/>
                  <a:pt x="205" y="226"/>
                  <a:pt x="203" y="224"/>
                </a:cubicBezTo>
                <a:cubicBezTo>
                  <a:pt x="203" y="224"/>
                  <a:pt x="202" y="223"/>
                  <a:pt x="202" y="223"/>
                </a:cubicBezTo>
                <a:cubicBezTo>
                  <a:pt x="200" y="221"/>
                  <a:pt x="198" y="219"/>
                  <a:pt x="195" y="217"/>
                </a:cubicBezTo>
                <a:cubicBezTo>
                  <a:pt x="195" y="217"/>
                  <a:pt x="195" y="217"/>
                  <a:pt x="195" y="217"/>
                </a:cubicBezTo>
                <a:cubicBezTo>
                  <a:pt x="193" y="215"/>
                  <a:pt x="190" y="213"/>
                  <a:pt x="188" y="211"/>
                </a:cubicBezTo>
                <a:cubicBezTo>
                  <a:pt x="187" y="211"/>
                  <a:pt x="187" y="211"/>
                  <a:pt x="186" y="210"/>
                </a:cubicBezTo>
                <a:cubicBezTo>
                  <a:pt x="184" y="209"/>
                  <a:pt x="181" y="208"/>
                  <a:pt x="179" y="206"/>
                </a:cubicBezTo>
                <a:cubicBezTo>
                  <a:pt x="179" y="206"/>
                  <a:pt x="178" y="206"/>
                  <a:pt x="178" y="206"/>
                </a:cubicBezTo>
                <a:cubicBezTo>
                  <a:pt x="170" y="202"/>
                  <a:pt x="160" y="200"/>
                  <a:pt x="150" y="200"/>
                </a:cubicBezTo>
                <a:cubicBezTo>
                  <a:pt x="112" y="200"/>
                  <a:pt x="81" y="232"/>
                  <a:pt x="81" y="270"/>
                </a:cubicBezTo>
                <a:cubicBezTo>
                  <a:pt x="81" y="309"/>
                  <a:pt x="112" y="340"/>
                  <a:pt x="150" y="34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Freeform 19"/>
          <p:cNvSpPr>
            <a:spLocks noEditPoints="1"/>
          </p:cNvSpPr>
          <p:nvPr/>
        </p:nvSpPr>
        <p:spPr>
          <a:xfrm>
            <a:off x="4349502" y="2459038"/>
            <a:ext cx="813569" cy="728663"/>
          </a:xfrm>
          <a:custGeom>
            <a:avLst/>
            <a:gdLst/>
            <a:ahLst/>
            <a:cxnLst>
              <a:cxn ang="0">
                <a:pos x="569755" y="64522"/>
              </a:cxn>
              <a:cxn ang="0">
                <a:pos x="567572" y="203408"/>
              </a:cxn>
              <a:cxn ang="0">
                <a:pos x="328537" y="203408"/>
              </a:cxn>
              <a:cxn ang="0">
                <a:pos x="326354" y="141074"/>
              </a:cxn>
              <a:cxn ang="0">
                <a:pos x="326354" y="130138"/>
              </a:cxn>
              <a:cxn ang="0">
                <a:pos x="328537" y="59054"/>
              </a:cxn>
              <a:cxn ang="0">
                <a:pos x="332903" y="29527"/>
              </a:cxn>
              <a:cxn ang="0">
                <a:pos x="297975" y="64522"/>
              </a:cxn>
              <a:cxn ang="0">
                <a:pos x="287060" y="123576"/>
              </a:cxn>
              <a:cxn ang="0">
                <a:pos x="121155" y="102798"/>
              </a:cxn>
              <a:cxn ang="0">
                <a:pos x="122246" y="226374"/>
              </a:cxn>
              <a:cxn ang="0">
                <a:pos x="127704" y="226374"/>
              </a:cxn>
              <a:cxn ang="0">
                <a:pos x="161540" y="370728"/>
              </a:cxn>
              <a:cxn ang="0">
                <a:pos x="169180" y="370728"/>
              </a:cxn>
              <a:cxn ang="0">
                <a:pos x="201925" y="243871"/>
              </a:cxn>
              <a:cxn ang="0">
                <a:pos x="201925" y="138886"/>
              </a:cxn>
              <a:cxn ang="0">
                <a:pos x="287060" y="148729"/>
              </a:cxn>
              <a:cxn ang="0">
                <a:pos x="307799" y="223093"/>
              </a:cxn>
              <a:cxn ang="0">
                <a:pos x="332903" y="234029"/>
              </a:cxn>
              <a:cxn ang="0">
                <a:pos x="588310" y="223093"/>
              </a:cxn>
              <a:cxn ang="0">
                <a:pos x="588310" y="39369"/>
              </a:cxn>
              <a:cxn ang="0">
                <a:pos x="567572" y="241684"/>
              </a:cxn>
              <a:cxn ang="0">
                <a:pos x="570846" y="372915"/>
              </a:cxn>
              <a:cxn ang="0">
                <a:pos x="400575" y="272305"/>
              </a:cxn>
              <a:cxn ang="0">
                <a:pos x="364556" y="272305"/>
              </a:cxn>
              <a:cxn ang="0">
                <a:pos x="567572" y="241684"/>
              </a:cxn>
              <a:cxn ang="0">
                <a:pos x="172455" y="478994"/>
              </a:cxn>
              <a:cxn ang="0">
                <a:pos x="123338" y="407910"/>
              </a:cxn>
              <a:cxn ang="0">
                <a:pos x="394026" y="478994"/>
              </a:cxn>
              <a:cxn ang="0">
                <a:pos x="344909" y="407910"/>
              </a:cxn>
              <a:cxn ang="0">
                <a:pos x="618872" y="478994"/>
              </a:cxn>
              <a:cxn ang="0">
                <a:pos x="569755" y="407910"/>
              </a:cxn>
              <a:cxn ang="0">
                <a:pos x="218297" y="532580"/>
              </a:cxn>
              <a:cxn ang="0">
                <a:pos x="241218" y="576324"/>
              </a:cxn>
              <a:cxn ang="0">
                <a:pos x="289243" y="489930"/>
              </a:cxn>
              <a:cxn ang="0">
                <a:pos x="439868" y="576324"/>
              </a:cxn>
              <a:cxn ang="0">
                <a:pos x="472613" y="576324"/>
              </a:cxn>
              <a:cxn ang="0">
                <a:pos x="622146" y="489930"/>
              </a:cxn>
              <a:cxn ang="0">
                <a:pos x="670171" y="576324"/>
              </a:cxn>
              <a:cxn ang="0">
                <a:pos x="696367" y="600383"/>
              </a:cxn>
              <a:cxn ang="0">
                <a:pos x="663622" y="600383"/>
              </a:cxn>
              <a:cxn ang="0">
                <a:pos x="472613" y="600383"/>
              </a:cxn>
              <a:cxn ang="0">
                <a:pos x="439868" y="600383"/>
              </a:cxn>
              <a:cxn ang="0">
                <a:pos x="247767" y="600383"/>
              </a:cxn>
              <a:cxn ang="0">
                <a:pos x="218297" y="600383"/>
              </a:cxn>
              <a:cxn ang="0">
                <a:pos x="26196" y="600383"/>
              </a:cxn>
              <a:cxn ang="0">
                <a:pos x="26196" y="576324"/>
              </a:cxn>
              <a:cxn ang="0">
                <a:pos x="165906" y="0"/>
              </a:cxn>
              <a:cxn ang="0">
                <a:pos x="117880" y="48118"/>
              </a:cxn>
            </a:cxnLst>
            <a:rect l="0" t="0" r="0" b="0"/>
            <a:pathLst>
              <a:path w="638" h="603">
                <a:moveTo>
                  <a:pt x="516" y="53"/>
                </a:moveTo>
                <a:cubicBezTo>
                  <a:pt x="517" y="53"/>
                  <a:pt x="519" y="53"/>
                  <a:pt x="520" y="54"/>
                </a:cubicBezTo>
                <a:cubicBezTo>
                  <a:pt x="522" y="56"/>
                  <a:pt x="522" y="57"/>
                  <a:pt x="522" y="59"/>
                </a:cubicBezTo>
                <a:lnTo>
                  <a:pt x="522" y="181"/>
                </a:lnTo>
                <a:cubicBezTo>
                  <a:pt x="522" y="183"/>
                  <a:pt x="522" y="185"/>
                  <a:pt x="520" y="186"/>
                </a:cubicBezTo>
                <a:lnTo>
                  <a:pt x="520" y="186"/>
                </a:lnTo>
                <a:cubicBezTo>
                  <a:pt x="519" y="187"/>
                  <a:pt x="517" y="188"/>
                  <a:pt x="516" y="188"/>
                </a:cubicBezTo>
                <a:lnTo>
                  <a:pt x="305" y="188"/>
                </a:lnTo>
                <a:cubicBezTo>
                  <a:pt x="303" y="188"/>
                  <a:pt x="302" y="187"/>
                  <a:pt x="301" y="186"/>
                </a:cubicBezTo>
                <a:lnTo>
                  <a:pt x="300" y="186"/>
                </a:lnTo>
                <a:cubicBezTo>
                  <a:pt x="299" y="185"/>
                  <a:pt x="299" y="183"/>
                  <a:pt x="299" y="181"/>
                </a:cubicBezTo>
                <a:lnTo>
                  <a:pt x="299" y="129"/>
                </a:lnTo>
                <a:lnTo>
                  <a:pt x="403" y="107"/>
                </a:lnTo>
                <a:lnTo>
                  <a:pt x="403" y="105"/>
                </a:lnTo>
                <a:lnTo>
                  <a:pt x="299" y="119"/>
                </a:lnTo>
                <a:lnTo>
                  <a:pt x="299" y="59"/>
                </a:lnTo>
                <a:cubicBezTo>
                  <a:pt x="299" y="57"/>
                  <a:pt x="299" y="56"/>
                  <a:pt x="300" y="54"/>
                </a:cubicBezTo>
                <a:lnTo>
                  <a:pt x="301" y="54"/>
                </a:lnTo>
                <a:cubicBezTo>
                  <a:pt x="302" y="53"/>
                  <a:pt x="303" y="53"/>
                  <a:pt x="305" y="53"/>
                </a:cubicBezTo>
                <a:lnTo>
                  <a:pt x="516" y="53"/>
                </a:lnTo>
                <a:close/>
                <a:moveTo>
                  <a:pt x="305" y="27"/>
                </a:moveTo>
                <a:cubicBezTo>
                  <a:pt x="296" y="27"/>
                  <a:pt x="288" y="30"/>
                  <a:pt x="282" y="36"/>
                </a:cubicBezTo>
                <a:lnTo>
                  <a:pt x="282" y="36"/>
                </a:lnTo>
                <a:cubicBezTo>
                  <a:pt x="276" y="42"/>
                  <a:pt x="273" y="50"/>
                  <a:pt x="273" y="59"/>
                </a:cubicBezTo>
                <a:lnTo>
                  <a:pt x="273" y="122"/>
                </a:lnTo>
                <a:lnTo>
                  <a:pt x="263" y="124"/>
                </a:lnTo>
                <a:lnTo>
                  <a:pt x="263" y="113"/>
                </a:lnTo>
                <a:lnTo>
                  <a:pt x="217" y="113"/>
                </a:lnTo>
                <a:lnTo>
                  <a:pt x="185" y="94"/>
                </a:lnTo>
                <a:lnTo>
                  <a:pt x="111" y="94"/>
                </a:lnTo>
                <a:cubicBezTo>
                  <a:pt x="96" y="94"/>
                  <a:pt x="84" y="106"/>
                  <a:pt x="84" y="121"/>
                </a:cubicBezTo>
                <a:lnTo>
                  <a:pt x="84" y="207"/>
                </a:lnTo>
                <a:lnTo>
                  <a:pt x="112" y="207"/>
                </a:lnTo>
                <a:lnTo>
                  <a:pt x="112" y="144"/>
                </a:lnTo>
                <a:lnTo>
                  <a:pt x="117" y="144"/>
                </a:lnTo>
                <a:lnTo>
                  <a:pt x="117" y="207"/>
                </a:lnTo>
                <a:lnTo>
                  <a:pt x="117" y="223"/>
                </a:lnTo>
                <a:lnTo>
                  <a:pt x="117" y="339"/>
                </a:lnTo>
                <a:lnTo>
                  <a:pt x="148" y="339"/>
                </a:lnTo>
                <a:lnTo>
                  <a:pt x="148" y="243"/>
                </a:lnTo>
                <a:lnTo>
                  <a:pt x="155" y="243"/>
                </a:lnTo>
                <a:lnTo>
                  <a:pt x="155" y="339"/>
                </a:lnTo>
                <a:lnTo>
                  <a:pt x="185" y="339"/>
                </a:lnTo>
                <a:lnTo>
                  <a:pt x="185" y="322"/>
                </a:lnTo>
                <a:lnTo>
                  <a:pt x="185" y="223"/>
                </a:lnTo>
                <a:lnTo>
                  <a:pt x="185" y="207"/>
                </a:lnTo>
                <a:lnTo>
                  <a:pt x="185" y="144"/>
                </a:lnTo>
                <a:lnTo>
                  <a:pt x="185" y="127"/>
                </a:lnTo>
                <a:lnTo>
                  <a:pt x="217" y="144"/>
                </a:lnTo>
                <a:lnTo>
                  <a:pt x="263" y="144"/>
                </a:lnTo>
                <a:lnTo>
                  <a:pt x="263" y="136"/>
                </a:lnTo>
                <a:lnTo>
                  <a:pt x="273" y="134"/>
                </a:lnTo>
                <a:lnTo>
                  <a:pt x="273" y="181"/>
                </a:lnTo>
                <a:cubicBezTo>
                  <a:pt x="273" y="190"/>
                  <a:pt x="276" y="198"/>
                  <a:pt x="282" y="204"/>
                </a:cubicBezTo>
                <a:lnTo>
                  <a:pt x="282" y="204"/>
                </a:lnTo>
                <a:lnTo>
                  <a:pt x="282" y="204"/>
                </a:lnTo>
                <a:cubicBezTo>
                  <a:pt x="288" y="210"/>
                  <a:pt x="296" y="214"/>
                  <a:pt x="305" y="214"/>
                </a:cubicBezTo>
                <a:lnTo>
                  <a:pt x="516" y="214"/>
                </a:lnTo>
                <a:cubicBezTo>
                  <a:pt x="525" y="214"/>
                  <a:pt x="533" y="210"/>
                  <a:pt x="539" y="204"/>
                </a:cubicBezTo>
                <a:lnTo>
                  <a:pt x="539" y="204"/>
                </a:lnTo>
                <a:cubicBezTo>
                  <a:pt x="545" y="198"/>
                  <a:pt x="548" y="190"/>
                  <a:pt x="548" y="181"/>
                </a:cubicBezTo>
                <a:lnTo>
                  <a:pt x="548" y="59"/>
                </a:lnTo>
                <a:cubicBezTo>
                  <a:pt x="548" y="50"/>
                  <a:pt x="545" y="42"/>
                  <a:pt x="539" y="36"/>
                </a:cubicBezTo>
                <a:cubicBezTo>
                  <a:pt x="533" y="30"/>
                  <a:pt x="525" y="27"/>
                  <a:pt x="516" y="27"/>
                </a:cubicBezTo>
                <a:lnTo>
                  <a:pt x="305" y="27"/>
                </a:lnTo>
                <a:close/>
                <a:moveTo>
                  <a:pt x="520" y="221"/>
                </a:moveTo>
                <a:lnTo>
                  <a:pt x="520" y="249"/>
                </a:lnTo>
                <a:lnTo>
                  <a:pt x="497" y="249"/>
                </a:lnTo>
                <a:lnTo>
                  <a:pt x="523" y="341"/>
                </a:lnTo>
                <a:lnTo>
                  <a:pt x="490" y="341"/>
                </a:lnTo>
                <a:lnTo>
                  <a:pt x="464" y="249"/>
                </a:lnTo>
                <a:lnTo>
                  <a:pt x="367" y="249"/>
                </a:lnTo>
                <a:lnTo>
                  <a:pt x="341" y="341"/>
                </a:lnTo>
                <a:lnTo>
                  <a:pt x="308" y="341"/>
                </a:lnTo>
                <a:lnTo>
                  <a:pt x="334" y="249"/>
                </a:lnTo>
                <a:lnTo>
                  <a:pt x="306" y="249"/>
                </a:lnTo>
                <a:lnTo>
                  <a:pt x="306" y="221"/>
                </a:lnTo>
                <a:lnTo>
                  <a:pt x="520" y="221"/>
                </a:lnTo>
                <a:close/>
                <a:moveTo>
                  <a:pt x="113" y="373"/>
                </a:moveTo>
                <a:cubicBezTo>
                  <a:pt x="139" y="373"/>
                  <a:pt x="161" y="394"/>
                  <a:pt x="161" y="421"/>
                </a:cubicBezTo>
                <a:cubicBezTo>
                  <a:pt x="161" y="427"/>
                  <a:pt x="160" y="433"/>
                  <a:pt x="158" y="438"/>
                </a:cubicBezTo>
                <a:lnTo>
                  <a:pt x="68" y="438"/>
                </a:lnTo>
                <a:cubicBezTo>
                  <a:pt x="66" y="433"/>
                  <a:pt x="65" y="427"/>
                  <a:pt x="65" y="421"/>
                </a:cubicBezTo>
                <a:cubicBezTo>
                  <a:pt x="65" y="394"/>
                  <a:pt x="86" y="373"/>
                  <a:pt x="113" y="373"/>
                </a:cubicBezTo>
                <a:close/>
                <a:moveTo>
                  <a:pt x="316" y="373"/>
                </a:moveTo>
                <a:cubicBezTo>
                  <a:pt x="342" y="373"/>
                  <a:pt x="364" y="394"/>
                  <a:pt x="364" y="421"/>
                </a:cubicBezTo>
                <a:cubicBezTo>
                  <a:pt x="364" y="427"/>
                  <a:pt x="363" y="433"/>
                  <a:pt x="361" y="438"/>
                </a:cubicBezTo>
                <a:lnTo>
                  <a:pt x="271" y="438"/>
                </a:lnTo>
                <a:cubicBezTo>
                  <a:pt x="269" y="433"/>
                  <a:pt x="268" y="427"/>
                  <a:pt x="268" y="421"/>
                </a:cubicBezTo>
                <a:cubicBezTo>
                  <a:pt x="268" y="394"/>
                  <a:pt x="289" y="373"/>
                  <a:pt x="316" y="373"/>
                </a:cubicBezTo>
                <a:close/>
                <a:moveTo>
                  <a:pt x="522" y="373"/>
                </a:moveTo>
                <a:cubicBezTo>
                  <a:pt x="548" y="373"/>
                  <a:pt x="570" y="394"/>
                  <a:pt x="570" y="421"/>
                </a:cubicBezTo>
                <a:cubicBezTo>
                  <a:pt x="570" y="427"/>
                  <a:pt x="569" y="433"/>
                  <a:pt x="567" y="438"/>
                </a:cubicBezTo>
                <a:lnTo>
                  <a:pt x="477" y="438"/>
                </a:lnTo>
                <a:cubicBezTo>
                  <a:pt x="475" y="433"/>
                  <a:pt x="474" y="427"/>
                  <a:pt x="474" y="421"/>
                </a:cubicBezTo>
                <a:cubicBezTo>
                  <a:pt x="474" y="394"/>
                  <a:pt x="495" y="373"/>
                  <a:pt x="522" y="373"/>
                </a:cubicBezTo>
                <a:close/>
                <a:moveTo>
                  <a:pt x="62" y="448"/>
                </a:moveTo>
                <a:lnTo>
                  <a:pt x="161" y="448"/>
                </a:lnTo>
                <a:cubicBezTo>
                  <a:pt x="182" y="448"/>
                  <a:pt x="200" y="466"/>
                  <a:pt x="200" y="487"/>
                </a:cubicBezTo>
                <a:lnTo>
                  <a:pt x="200" y="527"/>
                </a:lnTo>
                <a:lnTo>
                  <a:pt x="203" y="527"/>
                </a:lnTo>
                <a:lnTo>
                  <a:pt x="221" y="527"/>
                </a:lnTo>
                <a:lnTo>
                  <a:pt x="227" y="527"/>
                </a:lnTo>
                <a:lnTo>
                  <a:pt x="227" y="487"/>
                </a:lnTo>
                <a:cubicBezTo>
                  <a:pt x="227" y="466"/>
                  <a:pt x="244" y="448"/>
                  <a:pt x="265" y="448"/>
                </a:cubicBezTo>
                <a:lnTo>
                  <a:pt x="364" y="448"/>
                </a:lnTo>
                <a:cubicBezTo>
                  <a:pt x="385" y="448"/>
                  <a:pt x="403" y="466"/>
                  <a:pt x="403" y="487"/>
                </a:cubicBezTo>
                <a:lnTo>
                  <a:pt x="403" y="527"/>
                </a:lnTo>
                <a:lnTo>
                  <a:pt x="409" y="527"/>
                </a:lnTo>
                <a:lnTo>
                  <a:pt x="424" y="527"/>
                </a:lnTo>
                <a:lnTo>
                  <a:pt x="433" y="527"/>
                </a:lnTo>
                <a:lnTo>
                  <a:pt x="433" y="487"/>
                </a:lnTo>
                <a:cubicBezTo>
                  <a:pt x="433" y="466"/>
                  <a:pt x="450" y="448"/>
                  <a:pt x="471" y="448"/>
                </a:cubicBezTo>
                <a:lnTo>
                  <a:pt x="570" y="448"/>
                </a:lnTo>
                <a:cubicBezTo>
                  <a:pt x="591" y="448"/>
                  <a:pt x="608" y="466"/>
                  <a:pt x="608" y="487"/>
                </a:cubicBezTo>
                <a:lnTo>
                  <a:pt x="608" y="527"/>
                </a:lnTo>
                <a:lnTo>
                  <a:pt x="614" y="527"/>
                </a:lnTo>
                <a:lnTo>
                  <a:pt x="630" y="527"/>
                </a:lnTo>
                <a:lnTo>
                  <a:pt x="638" y="527"/>
                </a:lnTo>
                <a:lnTo>
                  <a:pt x="638" y="549"/>
                </a:lnTo>
                <a:lnTo>
                  <a:pt x="630" y="549"/>
                </a:lnTo>
                <a:lnTo>
                  <a:pt x="614" y="549"/>
                </a:lnTo>
                <a:lnTo>
                  <a:pt x="608" y="549"/>
                </a:lnTo>
                <a:lnTo>
                  <a:pt x="608" y="603"/>
                </a:lnTo>
                <a:lnTo>
                  <a:pt x="433" y="603"/>
                </a:lnTo>
                <a:lnTo>
                  <a:pt x="433" y="549"/>
                </a:lnTo>
                <a:lnTo>
                  <a:pt x="424" y="549"/>
                </a:lnTo>
                <a:lnTo>
                  <a:pt x="409" y="549"/>
                </a:lnTo>
                <a:lnTo>
                  <a:pt x="403" y="549"/>
                </a:lnTo>
                <a:lnTo>
                  <a:pt x="403" y="603"/>
                </a:lnTo>
                <a:lnTo>
                  <a:pt x="227" y="603"/>
                </a:lnTo>
                <a:lnTo>
                  <a:pt x="227" y="549"/>
                </a:lnTo>
                <a:lnTo>
                  <a:pt x="221" y="549"/>
                </a:lnTo>
                <a:lnTo>
                  <a:pt x="203" y="549"/>
                </a:lnTo>
                <a:lnTo>
                  <a:pt x="200" y="549"/>
                </a:lnTo>
                <a:lnTo>
                  <a:pt x="200" y="603"/>
                </a:lnTo>
                <a:lnTo>
                  <a:pt x="24" y="603"/>
                </a:lnTo>
                <a:lnTo>
                  <a:pt x="24" y="549"/>
                </a:lnTo>
                <a:lnTo>
                  <a:pt x="0" y="549"/>
                </a:lnTo>
                <a:lnTo>
                  <a:pt x="0" y="527"/>
                </a:lnTo>
                <a:lnTo>
                  <a:pt x="24" y="527"/>
                </a:lnTo>
                <a:lnTo>
                  <a:pt x="24" y="487"/>
                </a:lnTo>
                <a:cubicBezTo>
                  <a:pt x="24" y="466"/>
                  <a:pt x="41" y="448"/>
                  <a:pt x="62" y="448"/>
                </a:cubicBezTo>
                <a:close/>
                <a:moveTo>
                  <a:pt x="152" y="0"/>
                </a:moveTo>
                <a:cubicBezTo>
                  <a:pt x="176" y="0"/>
                  <a:pt x="196" y="20"/>
                  <a:pt x="196" y="44"/>
                </a:cubicBezTo>
                <a:cubicBezTo>
                  <a:pt x="196" y="69"/>
                  <a:pt x="176" y="88"/>
                  <a:pt x="152" y="88"/>
                </a:cubicBezTo>
                <a:cubicBezTo>
                  <a:pt x="127" y="88"/>
                  <a:pt x="108" y="69"/>
                  <a:pt x="108" y="44"/>
                </a:cubicBezTo>
                <a:cubicBezTo>
                  <a:pt x="108" y="20"/>
                  <a:pt x="127" y="0"/>
                  <a:pt x="152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Freeform 38"/>
          <p:cNvSpPr>
            <a:spLocks noEditPoints="1"/>
          </p:cNvSpPr>
          <p:nvPr/>
        </p:nvSpPr>
        <p:spPr>
          <a:xfrm>
            <a:off x="9771584" y="2444750"/>
            <a:ext cx="612254" cy="742951"/>
          </a:xfrm>
          <a:custGeom>
            <a:avLst/>
            <a:gdLst/>
            <a:ahLst/>
            <a:cxnLst>
              <a:cxn ang="0">
                <a:pos x="2181" y="536797"/>
              </a:cxn>
              <a:cxn ang="0">
                <a:pos x="131957" y="688453"/>
              </a:cxn>
              <a:cxn ang="0">
                <a:pos x="133048" y="688453"/>
              </a:cxn>
              <a:cxn ang="0">
                <a:pos x="142863" y="688453"/>
              </a:cxn>
              <a:cxn ang="0">
                <a:pos x="266095" y="649175"/>
              </a:cxn>
              <a:cxn ang="0">
                <a:pos x="269367" y="606624"/>
              </a:cxn>
              <a:cxn ang="0">
                <a:pos x="200662" y="543343"/>
              </a:cxn>
              <a:cxn ang="0">
                <a:pos x="220292" y="498610"/>
              </a:cxn>
              <a:cxn ang="0">
                <a:pos x="176670" y="437511"/>
              </a:cxn>
              <a:cxn ang="0">
                <a:pos x="185394" y="405871"/>
              </a:cxn>
              <a:cxn ang="0">
                <a:pos x="232288" y="375321"/>
              </a:cxn>
              <a:cxn ang="0">
                <a:pos x="215930" y="332770"/>
              </a:cxn>
              <a:cxn ang="0">
                <a:pos x="279182" y="268398"/>
              </a:cxn>
              <a:cxn ang="0">
                <a:pos x="334800" y="90557"/>
              </a:cxn>
              <a:cxn ang="0">
                <a:pos x="2181" y="297857"/>
              </a:cxn>
              <a:cxn ang="0">
                <a:pos x="2181" y="536797"/>
              </a:cxn>
              <a:cxn ang="0">
                <a:pos x="241012" y="332770"/>
              </a:cxn>
              <a:cxn ang="0">
                <a:pos x="279182" y="370957"/>
              </a:cxn>
              <a:cxn ang="0">
                <a:pos x="475482" y="370957"/>
              </a:cxn>
              <a:cxn ang="0">
                <a:pos x="475482" y="294584"/>
              </a:cxn>
              <a:cxn ang="0">
                <a:pos x="288997" y="294584"/>
              </a:cxn>
              <a:cxn ang="0">
                <a:pos x="380603" y="399325"/>
              </a:cxn>
              <a:cxn ang="0">
                <a:pos x="209386" y="416781"/>
              </a:cxn>
              <a:cxn ang="0">
                <a:pos x="241012" y="475698"/>
              </a:cxn>
              <a:cxn ang="0">
                <a:pos x="380603" y="475698"/>
              </a:cxn>
              <a:cxn ang="0">
                <a:pos x="535462" y="437511"/>
              </a:cxn>
              <a:cxn ang="0">
                <a:pos x="380603" y="399325"/>
              </a:cxn>
              <a:cxn ang="0">
                <a:pos x="527828" y="543343"/>
              </a:cxn>
              <a:cxn ang="0">
                <a:pos x="380603" y="505156"/>
              </a:cxn>
              <a:cxn ang="0">
                <a:pos x="279182" y="505156"/>
              </a:cxn>
              <a:cxn ang="0">
                <a:pos x="226835" y="536797"/>
              </a:cxn>
              <a:cxn ang="0">
                <a:pos x="265005" y="581530"/>
              </a:cxn>
              <a:cxn ang="0">
                <a:pos x="343525" y="581530"/>
              </a:cxn>
              <a:cxn ang="0">
                <a:pos x="330438" y="687362"/>
              </a:cxn>
              <a:cxn ang="0">
                <a:pos x="446037" y="687362"/>
              </a:cxn>
              <a:cxn ang="0">
                <a:pos x="446037" y="610988"/>
              </a:cxn>
              <a:cxn ang="0">
                <a:pos x="330438" y="610988"/>
              </a:cxn>
              <a:cxn ang="0">
                <a:pos x="330438" y="687362"/>
              </a:cxn>
            </a:cxnLst>
            <a:rect l="0" t="0" r="0" b="0"/>
            <a:pathLst>
              <a:path w="491" h="631">
                <a:moveTo>
                  <a:pt x="2" y="492"/>
                </a:moveTo>
                <a:lnTo>
                  <a:pt x="2" y="492"/>
                </a:lnTo>
                <a:cubicBezTo>
                  <a:pt x="2" y="494"/>
                  <a:pt x="2" y="496"/>
                  <a:pt x="2" y="498"/>
                </a:cubicBezTo>
                <a:cubicBezTo>
                  <a:pt x="2" y="570"/>
                  <a:pt x="51" y="628"/>
                  <a:pt x="121" y="631"/>
                </a:cubicBezTo>
                <a:lnTo>
                  <a:pt x="121" y="631"/>
                </a:lnTo>
                <a:lnTo>
                  <a:pt x="122" y="631"/>
                </a:lnTo>
                <a:cubicBezTo>
                  <a:pt x="124" y="631"/>
                  <a:pt x="125" y="631"/>
                  <a:pt x="127" y="631"/>
                </a:cubicBezTo>
                <a:cubicBezTo>
                  <a:pt x="128" y="631"/>
                  <a:pt x="130" y="631"/>
                  <a:pt x="131" y="631"/>
                </a:cubicBezTo>
                <a:lnTo>
                  <a:pt x="257" y="631"/>
                </a:lnTo>
                <a:cubicBezTo>
                  <a:pt x="249" y="621"/>
                  <a:pt x="244" y="609"/>
                  <a:pt x="244" y="595"/>
                </a:cubicBezTo>
                <a:cubicBezTo>
                  <a:pt x="244" y="580"/>
                  <a:pt x="250" y="567"/>
                  <a:pt x="259" y="556"/>
                </a:cubicBezTo>
                <a:lnTo>
                  <a:pt x="247" y="556"/>
                </a:lnTo>
                <a:lnTo>
                  <a:pt x="243" y="556"/>
                </a:lnTo>
                <a:cubicBezTo>
                  <a:pt x="211" y="556"/>
                  <a:pt x="184" y="530"/>
                  <a:pt x="184" y="498"/>
                </a:cubicBezTo>
                <a:cubicBezTo>
                  <a:pt x="184" y="496"/>
                  <a:pt x="184" y="494"/>
                  <a:pt x="185" y="492"/>
                </a:cubicBezTo>
                <a:cubicBezTo>
                  <a:pt x="186" y="478"/>
                  <a:pt x="192" y="466"/>
                  <a:pt x="202" y="457"/>
                </a:cubicBezTo>
                <a:cubicBezTo>
                  <a:pt x="197" y="455"/>
                  <a:pt x="192" y="453"/>
                  <a:pt x="188" y="450"/>
                </a:cubicBezTo>
                <a:cubicBezTo>
                  <a:pt x="172" y="439"/>
                  <a:pt x="162" y="421"/>
                  <a:pt x="162" y="401"/>
                </a:cubicBezTo>
                <a:cubicBezTo>
                  <a:pt x="162" y="391"/>
                  <a:pt x="165" y="381"/>
                  <a:pt x="170" y="373"/>
                </a:cubicBezTo>
                <a:cubicBezTo>
                  <a:pt x="170" y="372"/>
                  <a:pt x="170" y="372"/>
                  <a:pt x="170" y="372"/>
                </a:cubicBezTo>
                <a:cubicBezTo>
                  <a:pt x="178" y="358"/>
                  <a:pt x="192" y="348"/>
                  <a:pt x="207" y="345"/>
                </a:cubicBezTo>
                <a:cubicBezTo>
                  <a:pt x="209" y="344"/>
                  <a:pt x="211" y="344"/>
                  <a:pt x="213" y="344"/>
                </a:cubicBezTo>
                <a:cubicBezTo>
                  <a:pt x="212" y="343"/>
                  <a:pt x="211" y="342"/>
                  <a:pt x="211" y="342"/>
                </a:cubicBezTo>
                <a:cubicBezTo>
                  <a:pt x="203" y="332"/>
                  <a:pt x="198" y="319"/>
                  <a:pt x="198" y="305"/>
                </a:cubicBezTo>
                <a:cubicBezTo>
                  <a:pt x="198" y="288"/>
                  <a:pt x="205" y="272"/>
                  <a:pt x="217" y="262"/>
                </a:cubicBezTo>
                <a:cubicBezTo>
                  <a:pt x="227" y="252"/>
                  <a:pt x="241" y="246"/>
                  <a:pt x="256" y="246"/>
                </a:cubicBezTo>
                <a:lnTo>
                  <a:pt x="278" y="246"/>
                </a:lnTo>
                <a:cubicBezTo>
                  <a:pt x="306" y="185"/>
                  <a:pt x="316" y="120"/>
                  <a:pt x="307" y="83"/>
                </a:cubicBezTo>
                <a:cubicBezTo>
                  <a:pt x="286" y="0"/>
                  <a:pt x="217" y="20"/>
                  <a:pt x="212" y="67"/>
                </a:cubicBezTo>
                <a:cubicBezTo>
                  <a:pt x="195" y="209"/>
                  <a:pt x="7" y="231"/>
                  <a:pt x="2" y="273"/>
                </a:cubicBezTo>
                <a:cubicBezTo>
                  <a:pt x="2" y="273"/>
                  <a:pt x="0" y="289"/>
                  <a:pt x="2" y="309"/>
                </a:cubicBezTo>
                <a:lnTo>
                  <a:pt x="2" y="492"/>
                </a:lnTo>
                <a:close/>
                <a:moveTo>
                  <a:pt x="256" y="270"/>
                </a:moveTo>
                <a:cubicBezTo>
                  <a:pt x="237" y="270"/>
                  <a:pt x="221" y="286"/>
                  <a:pt x="221" y="305"/>
                </a:cubicBezTo>
                <a:cubicBezTo>
                  <a:pt x="221" y="312"/>
                  <a:pt x="223" y="319"/>
                  <a:pt x="227" y="324"/>
                </a:cubicBezTo>
                <a:cubicBezTo>
                  <a:pt x="233" y="334"/>
                  <a:pt x="244" y="340"/>
                  <a:pt x="256" y="340"/>
                </a:cubicBezTo>
                <a:lnTo>
                  <a:pt x="349" y="340"/>
                </a:lnTo>
                <a:lnTo>
                  <a:pt x="436" y="340"/>
                </a:lnTo>
                <a:cubicBezTo>
                  <a:pt x="455" y="340"/>
                  <a:pt x="471" y="324"/>
                  <a:pt x="471" y="305"/>
                </a:cubicBezTo>
                <a:cubicBezTo>
                  <a:pt x="471" y="286"/>
                  <a:pt x="455" y="270"/>
                  <a:pt x="436" y="270"/>
                </a:cubicBezTo>
                <a:lnTo>
                  <a:pt x="349" y="270"/>
                </a:lnTo>
                <a:lnTo>
                  <a:pt x="265" y="270"/>
                </a:lnTo>
                <a:lnTo>
                  <a:pt x="256" y="270"/>
                </a:lnTo>
                <a:close/>
                <a:moveTo>
                  <a:pt x="349" y="366"/>
                </a:moveTo>
                <a:lnTo>
                  <a:pt x="221" y="366"/>
                </a:lnTo>
                <a:cubicBezTo>
                  <a:pt x="209" y="366"/>
                  <a:pt x="198" y="372"/>
                  <a:pt x="192" y="382"/>
                </a:cubicBezTo>
                <a:cubicBezTo>
                  <a:pt x="188" y="387"/>
                  <a:pt x="186" y="394"/>
                  <a:pt x="186" y="401"/>
                </a:cubicBezTo>
                <a:cubicBezTo>
                  <a:pt x="186" y="421"/>
                  <a:pt x="201" y="436"/>
                  <a:pt x="221" y="436"/>
                </a:cubicBezTo>
                <a:lnTo>
                  <a:pt x="245" y="436"/>
                </a:lnTo>
                <a:lnTo>
                  <a:pt x="349" y="436"/>
                </a:lnTo>
                <a:lnTo>
                  <a:pt x="456" y="436"/>
                </a:lnTo>
                <a:cubicBezTo>
                  <a:pt x="475" y="436"/>
                  <a:pt x="491" y="421"/>
                  <a:pt x="491" y="401"/>
                </a:cubicBezTo>
                <a:cubicBezTo>
                  <a:pt x="491" y="382"/>
                  <a:pt x="475" y="366"/>
                  <a:pt x="456" y="366"/>
                </a:cubicBezTo>
                <a:lnTo>
                  <a:pt x="349" y="366"/>
                </a:lnTo>
                <a:close/>
                <a:moveTo>
                  <a:pt x="449" y="533"/>
                </a:moveTo>
                <a:cubicBezTo>
                  <a:pt x="469" y="533"/>
                  <a:pt x="484" y="517"/>
                  <a:pt x="484" y="498"/>
                </a:cubicBezTo>
                <a:cubicBezTo>
                  <a:pt x="484" y="479"/>
                  <a:pt x="469" y="463"/>
                  <a:pt x="449" y="463"/>
                </a:cubicBezTo>
                <a:lnTo>
                  <a:pt x="349" y="463"/>
                </a:lnTo>
                <a:lnTo>
                  <a:pt x="315" y="463"/>
                </a:lnTo>
                <a:lnTo>
                  <a:pt x="256" y="463"/>
                </a:lnTo>
                <a:lnTo>
                  <a:pt x="243" y="463"/>
                </a:lnTo>
                <a:cubicBezTo>
                  <a:pt x="225" y="463"/>
                  <a:pt x="211" y="476"/>
                  <a:pt x="208" y="492"/>
                </a:cubicBezTo>
                <a:cubicBezTo>
                  <a:pt x="208" y="494"/>
                  <a:pt x="208" y="496"/>
                  <a:pt x="208" y="498"/>
                </a:cubicBezTo>
                <a:cubicBezTo>
                  <a:pt x="208" y="517"/>
                  <a:pt x="223" y="533"/>
                  <a:pt x="243" y="533"/>
                </a:cubicBezTo>
                <a:lnTo>
                  <a:pt x="256" y="533"/>
                </a:lnTo>
                <a:lnTo>
                  <a:pt x="315" y="533"/>
                </a:lnTo>
                <a:lnTo>
                  <a:pt x="449" y="533"/>
                </a:lnTo>
                <a:close/>
                <a:moveTo>
                  <a:pt x="303" y="630"/>
                </a:moveTo>
                <a:lnTo>
                  <a:pt x="315" y="630"/>
                </a:lnTo>
                <a:lnTo>
                  <a:pt x="409" y="630"/>
                </a:lnTo>
                <a:cubicBezTo>
                  <a:pt x="429" y="630"/>
                  <a:pt x="444" y="614"/>
                  <a:pt x="444" y="595"/>
                </a:cubicBezTo>
                <a:cubicBezTo>
                  <a:pt x="444" y="575"/>
                  <a:pt x="429" y="560"/>
                  <a:pt x="409" y="560"/>
                </a:cubicBezTo>
                <a:lnTo>
                  <a:pt x="315" y="560"/>
                </a:lnTo>
                <a:lnTo>
                  <a:pt x="303" y="560"/>
                </a:lnTo>
                <a:cubicBezTo>
                  <a:pt x="283" y="560"/>
                  <a:pt x="268" y="575"/>
                  <a:pt x="268" y="595"/>
                </a:cubicBezTo>
                <a:cubicBezTo>
                  <a:pt x="268" y="614"/>
                  <a:pt x="283" y="630"/>
                  <a:pt x="303" y="63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7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8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9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0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9235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4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4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4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58" name="Freeform 5"/>
          <p:cNvSpPr/>
          <p:nvPr/>
        </p:nvSpPr>
        <p:spPr>
          <a:xfrm>
            <a:off x="1773238" y="1417638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" name="表格 2"/>
          <p:cNvGraphicFramePr>
            <a:graphicFrameLocks noGrp="1"/>
          </p:cNvGraphicFramePr>
          <p:nvPr/>
        </p:nvGraphicFramePr>
        <p:xfrm>
          <a:off x="2169582" y="3450332"/>
          <a:ext cx="976224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565"/>
                <a:gridCol w="576064"/>
                <a:gridCol w="864096"/>
                <a:gridCol w="936104"/>
                <a:gridCol w="1008112"/>
                <a:gridCol w="2886650"/>
                <a:gridCol w="28866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序号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姓名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专业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年级</a:t>
                      </a:r>
                      <a:r>
                        <a:rPr lang="en-US" altLang="zh-CN" sz="1400" dirty="0"/>
                        <a:t>/</a:t>
                      </a:r>
                      <a:r>
                        <a:rPr lang="zh-CN" altLang="en-US" sz="1400" dirty="0"/>
                        <a:t>职称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科技创新代表性成果</a:t>
                      </a:r>
                      <a:r>
                        <a:rPr lang="en-US" altLang="zh-CN" sz="1400" dirty="0"/>
                        <a:t>1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科技创新代表性成果</a:t>
                      </a:r>
                      <a:r>
                        <a:rPr lang="en-US" altLang="zh-CN" sz="1400" dirty="0"/>
                        <a:t>2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参赛学生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3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4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5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指导教师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3234" y="1417638"/>
            <a:ext cx="3196180" cy="158278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362325" y="3068960"/>
            <a:ext cx="231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/>
              <a:t>团队合影</a:t>
            </a:r>
            <a:endParaRPr lang="zh-CN" altLang="en-US" sz="14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9455" y="1574707"/>
            <a:ext cx="844391" cy="127847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72891" y="1564874"/>
            <a:ext cx="578807" cy="128831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403431" y="3000423"/>
            <a:ext cx="231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/>
              <a:t>协作活动照片（含作品）</a:t>
            </a:r>
            <a:endParaRPr lang="zh-CN" altLang="en-US" sz="1400" dirty="0"/>
          </a:p>
        </p:txBody>
      </p:sp>
      <p:sp>
        <p:nvSpPr>
          <p:cNvPr id="9" name="对话气泡: 圆角矩形 8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创客实力满分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“基本信息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业绩证书”综合评价满分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20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“科技创新代表性成果”填写所获得的代表创意、创新、创业能力的最高级别的成果。</a:t>
            </a:r>
            <a:endParaRPr kumimoji="0" lang="zh-CN" altLang="en-US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4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1025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6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7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7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82" name="Freeform 5"/>
          <p:cNvSpPr/>
          <p:nvPr/>
        </p:nvSpPr>
        <p:spPr>
          <a:xfrm>
            <a:off x="1773238" y="1871663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r>
              <a:rPr lang="zh-CN" altLang="en-US" sz="1600" dirty="0">
                <a:latin typeface="仿宋" panose="02010609060101010101" charset="-122"/>
                <a:ea typeface="仿宋" panose="02010609060101010101" charset="-122"/>
              </a:rPr>
              <a:t>把所获得的代表创意、创新、创业能力的最高级别“科技创新代表性成果”证书粘贴在这一页。</a:t>
            </a:r>
            <a:endParaRPr lang="en-US" altLang="zh-CN" sz="1600" dirty="0"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“基本信息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业绩证书”综合评价满分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20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endParaRPr kumimoji="0" lang="zh-CN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5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6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7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8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11283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84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9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29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296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306" name="Freeform 5"/>
          <p:cNvSpPr/>
          <p:nvPr/>
        </p:nvSpPr>
        <p:spPr>
          <a:xfrm>
            <a:off x="1773238" y="22987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对创客团队或带头人的</a:t>
            </a:r>
            <a:r>
              <a:rPr lang="zh-CN" altLang="en-US" sz="1600" dirty="0">
                <a:latin typeface="仿宋" panose="02010609060101010101" charset="-122"/>
                <a:ea typeface="仿宋" panose="02010609060101010101" charset="-122"/>
              </a:rPr>
              <a:t>创意、创新、创业意识与能力进行自我评价与展示。</a:t>
            </a:r>
            <a:endParaRPr lang="en-US" altLang="zh-CN" sz="1600" dirty="0"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文字描述与视频演讲相结合，视频演讲不超过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60</a:t>
            </a: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秒。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zh-CN" altLang="en-US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638"/>
            <a:ext cx="5501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自我评价：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矩形: 圆角 3"/>
          <p:cNvSpPr/>
          <p:nvPr/>
        </p:nvSpPr>
        <p:spPr bwMode="auto">
          <a:xfrm>
            <a:off x="7899375" y="1470025"/>
            <a:ext cx="4010050" cy="4839288"/>
          </a:xfrm>
          <a:prstGeom prst="roundRect">
            <a:avLst>
              <a:gd name="adj" fmla="val 6453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演讲视频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60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秒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)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400" dirty="0">
                <a:sym typeface="Wingdings" panose="05000000000000000000" pitchFamily="2" charset="2"/>
              </a:rPr>
              <a:t>注意：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rtl="0"/>
            <a:r>
              <a:rPr lang="en-US" altLang="zh-CN" sz="1400" dirty="0">
                <a:sym typeface="Wingdings" panose="05000000000000000000" pitchFamily="2" charset="2"/>
              </a:rPr>
              <a:t>1</a:t>
            </a:r>
            <a:r>
              <a:rPr lang="zh-CN" altLang="en-US" sz="1400" dirty="0">
                <a:sym typeface="Wingdings" panose="05000000000000000000" pitchFamily="2" charset="2"/>
              </a:rPr>
              <a:t>、该视频不是讲解作品，而是展示创客风采，体现创客（团队）的综合创新水平与能力。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rtl="0"/>
            <a:r>
              <a:rPr lang="en-US" altLang="zh-CN" sz="1400" dirty="0">
                <a:sym typeface="Wingdings" panose="05000000000000000000" pitchFamily="2" charset="2"/>
              </a:rPr>
              <a:t>2</a:t>
            </a:r>
            <a:r>
              <a:rPr lang="zh-CN" altLang="en-US" sz="1400" dirty="0">
                <a:sym typeface="Wingdings" panose="05000000000000000000" pitchFamily="2" charset="2"/>
              </a:rPr>
              <a:t>、可以创客团队集体出镜，亦可由团队带头人一人演讲。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dirty="0">
                <a:sym typeface="Wingdings" panose="05000000000000000000" pitchFamily="2" charset="2"/>
              </a:rPr>
              <a:t>3</a:t>
            </a:r>
            <a:r>
              <a:rPr lang="zh-CN" altLang="en-US" sz="1400" dirty="0">
                <a:sym typeface="Wingdings" panose="05000000000000000000" pitchFamily="2" charset="2"/>
              </a:rPr>
              <a:t>、确保该视频不使用超链接能够在</a:t>
            </a:r>
            <a:r>
              <a:rPr lang="en-US" altLang="zh-CN" sz="1400" dirty="0">
                <a:sym typeface="Wingdings" panose="05000000000000000000" pitchFamily="2" charset="2"/>
              </a:rPr>
              <a:t>PPT</a:t>
            </a:r>
            <a:r>
              <a:rPr lang="zh-CN" altLang="en-US" sz="1400" dirty="0">
                <a:sym typeface="Wingdings" panose="05000000000000000000" pitchFamily="2" charset="2"/>
              </a:rPr>
              <a:t>中独立播放。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4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5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6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8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9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50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451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52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4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5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6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7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8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9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2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73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创新过程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Freeform 5"/>
          <p:cNvSpPr/>
          <p:nvPr/>
        </p:nvSpPr>
        <p:spPr>
          <a:xfrm>
            <a:off x="1773238" y="139065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122511" y="4287647"/>
            <a:ext cx="1745133" cy="2165681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作品展示满分</a:t>
            </a:r>
            <a:r>
              <a:rPr kumimoji="0" lang="en-US" altLang="zh-C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50</a:t>
            </a: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分。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创意由来满分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</a:t>
            </a: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。说明作品的新颖性、创造性、实用性，以及针对社会“刚需、痛点、频发”的符合度。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54250" y="1470025"/>
            <a:ext cx="974958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、作品创意由来：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）问题的发现：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）解决效果与益处：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、作品“三性”：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）新颖性：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）创造性：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）实用性：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、“刚需、痛点、频发”符合度：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）刚需：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）痛点：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）频发：</a:t>
            </a:r>
            <a:endParaRPr lang="zh-CN" altLang="en-US" sz="1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4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5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6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8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9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50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451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52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0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1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2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3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创新过程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4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5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6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7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8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9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2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73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4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89458" y="4293096"/>
            <a:ext cx="1745133" cy="223224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说明该作品从创意、创新到作品实现的过程。着重说明有哪些关键核心问题？是如何解决的？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“创新过程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图纸照片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动态演示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取得成果”综合评价满分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30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10743" y="1417638"/>
            <a:ext cx="969868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en-US" dirty="0"/>
              <a:t>简要说明作品实现过程：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en-US" dirty="0"/>
              <a:t>关键核心问题与解决方法：</a:t>
            </a:r>
            <a:endParaRPr lang="en-US" altLang="zh-CN" dirty="0"/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7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8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9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71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2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3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4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475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6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8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5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8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7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创新过程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8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9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0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91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2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93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6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97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8" name="Freeform 5"/>
          <p:cNvSpPr/>
          <p:nvPr/>
        </p:nvSpPr>
        <p:spPr>
          <a:xfrm>
            <a:off x="1773238" y="2314575"/>
            <a:ext cx="161925" cy="373063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122511" y="4287647"/>
            <a:ext cx="1745133" cy="2165683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展示作品设计图纸（手绘、</a:t>
            </a:r>
            <a:r>
              <a:rPr kumimoji="0" lang="en-US" altLang="zh-C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CAD</a:t>
            </a: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图、二维、三维均可），模型、样机或产品照片。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“创新过程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图纸照片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动态演示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取得成果”综合评价满分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30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分。</a:t>
            </a:r>
            <a:endParaRPr kumimoji="0" lang="en-US" altLang="zh-CN" sz="12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tags/tag1.xml><?xml version="1.0" encoding="utf-8"?>
<p:tagLst xmlns:p="http://schemas.openxmlformats.org/presentationml/2006/main">
  <p:tag name="ISPRING_PRESENTATION_TITLE" val="幻灯片 1"/>
</p:tagLst>
</file>

<file path=ppt/theme/theme1.xml><?xml version="1.0" encoding="utf-8"?>
<a:theme xmlns:a="http://schemas.openxmlformats.org/drawingml/2006/main" name="第一PPT，www.1ppt.com">
  <a:themeElements>
    <a:clrScheme name="自定义 1">
      <a:dk1>
        <a:srgbClr val="424554"/>
      </a:dk1>
      <a:lt1>
        <a:srgbClr val="44A6BA"/>
      </a:lt1>
      <a:dk2>
        <a:srgbClr val="E34B07"/>
      </a:dk2>
      <a:lt2>
        <a:srgbClr val="605958"/>
      </a:lt2>
      <a:accent1>
        <a:srgbClr val="F38D16"/>
      </a:accent1>
      <a:accent2>
        <a:srgbClr val="F3F4F6"/>
      </a:accent2>
      <a:accent3>
        <a:srgbClr val="42494D"/>
      </a:accent3>
      <a:accent4>
        <a:srgbClr val="424554"/>
      </a:accent4>
      <a:accent5>
        <a:srgbClr val="44A6BA"/>
      </a:accent5>
      <a:accent6>
        <a:srgbClr val="E34B07"/>
      </a:accent6>
      <a:hlink>
        <a:srgbClr val="F38D16"/>
      </a:hlink>
      <a:folHlink>
        <a:srgbClr val="605958"/>
      </a:folHlink>
    </a:clrScheme>
    <a:fontScheme name="默认设计模板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3">
        <a:dk1>
          <a:srgbClr val="000000"/>
        </a:dk1>
        <a:lt1>
          <a:srgbClr val="FFFFD9"/>
        </a:lt1>
        <a:dk2>
          <a:srgbClr val="2B2E30"/>
        </a:dk2>
        <a:lt2>
          <a:srgbClr val="777777"/>
        </a:lt2>
        <a:accent1>
          <a:srgbClr val="7FBA00"/>
        </a:accent1>
        <a:accent2>
          <a:srgbClr val="FCDB00"/>
        </a:accent2>
        <a:accent3>
          <a:srgbClr val="FFFFE9"/>
        </a:accent3>
        <a:accent4>
          <a:srgbClr val="000000"/>
        </a:accent4>
        <a:accent5>
          <a:srgbClr val="C0D9AA"/>
        </a:accent5>
        <a:accent6>
          <a:srgbClr val="E4C600"/>
        </a:accent6>
        <a:hlink>
          <a:srgbClr val="21A3D0"/>
        </a:hlink>
        <a:folHlink>
          <a:srgbClr val="DA25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3197</Words>
  <Application>WPS 演示</Application>
  <PresentationFormat>自定义</PresentationFormat>
  <Paragraphs>542</Paragraphs>
  <Slides>19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仿宋_GB2312</vt:lpstr>
      <vt:lpstr>仿宋</vt:lpstr>
      <vt:lpstr>幼圆</vt:lpstr>
      <vt:lpstr>Calibri</vt:lpstr>
      <vt:lpstr>Times New Roman</vt:lpstr>
      <vt:lpstr>Calibri</vt:lpstr>
      <vt:lpstr>等线</vt:lpstr>
      <vt:lpstr>黑体</vt:lpstr>
      <vt:lpstr>仿宋_GB2312</vt:lpstr>
      <vt:lpstr>Arial Unicode MS</vt:lpstr>
      <vt:lpstr>等线 Light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产品展示</dc:title>
  <dc:creator>第一PPT</dc:creator>
  <cp:keywords>www.1ppt.com</cp:keywords>
  <dc:description>www.1ppt.com</dc:description>
  <cp:lastModifiedBy>张明勤</cp:lastModifiedBy>
  <cp:revision>1090</cp:revision>
  <dcterms:created xsi:type="dcterms:W3CDTF">2013-01-25T01:44:00Z</dcterms:created>
  <dcterms:modified xsi:type="dcterms:W3CDTF">2022-04-12T10:51:30Z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2052-11.1.0.11636</vt:lpwstr>
  </property>
  <property fmtid="{D5CDD505-2E9C-101B-9397-08002B2CF9AE}" pid="3" name="ICV">
    <vt:lpwstr>3D97D157B8904129BEF5126C5E8508B7</vt:lpwstr>
  </property>
</Properties>
</file>